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5"/>
  </p:notesMasterIdLst>
  <p:sldIdLst>
    <p:sldId id="256" r:id="rId4"/>
    <p:sldId id="518" r:id="rId5"/>
    <p:sldId id="519" r:id="rId6"/>
    <p:sldId id="258" r:id="rId7"/>
    <p:sldId id="259" r:id="rId8"/>
    <p:sldId id="260" r:id="rId9"/>
    <p:sldId id="507" r:id="rId10"/>
    <p:sldId id="520" r:id="rId11"/>
    <p:sldId id="495" r:id="rId12"/>
    <p:sldId id="521" r:id="rId13"/>
    <p:sldId id="482" r:id="rId14"/>
    <p:sldId id="510" r:id="rId15"/>
    <p:sldId id="422" r:id="rId16"/>
    <p:sldId id="268" r:id="rId17"/>
    <p:sldId id="351" r:id="rId18"/>
    <p:sldId id="352" r:id="rId19"/>
    <p:sldId id="528" r:id="rId20"/>
    <p:sldId id="529" r:id="rId21"/>
    <p:sldId id="530" r:id="rId22"/>
    <p:sldId id="531" r:id="rId23"/>
    <p:sldId id="372" r:id="rId24"/>
    <p:sldId id="273" r:id="rId25"/>
    <p:sldId id="525" r:id="rId26"/>
    <p:sldId id="427" r:id="rId27"/>
    <p:sldId id="277" r:id="rId28"/>
    <p:sldId id="526" r:id="rId29"/>
    <p:sldId id="386" r:id="rId30"/>
    <p:sldId id="527" r:id="rId31"/>
    <p:sldId id="505" r:id="rId32"/>
    <p:sldId id="281"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532"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44"/>
    <p:restoredTop sz="91429"/>
  </p:normalViewPr>
  <p:slideViewPr>
    <p:cSldViewPr snapToGrid="0" snapToObjects="1">
      <p:cViewPr varScale="1">
        <p:scale>
          <a:sx n="94" d="100"/>
          <a:sy n="94" d="100"/>
        </p:scale>
        <p:origin x="200" y="544"/>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75d456e628_9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547" name="Google Shape;547;g75d456e628_9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522004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8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787306e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787306e7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569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a82ec8351_22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735" name="Google Shape;735;g8a82ec8351_2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54496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e39028d20_14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e39028d20_14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g5e39028d20_14_53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79428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5e39028d20_14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5e39028d20_14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g5e39028d20_14_6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49783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a82ec8351_22_4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g8a82ec8351_22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651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5e39028d20_14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5e39028d20_14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g5e39028d20_14_77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311623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709eaae490_9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709eaae490_9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g709eaae490_9_13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23</a:t>
            </a:fld>
            <a:endParaRPr/>
          </a:p>
        </p:txBody>
      </p:sp>
    </p:spTree>
    <p:extLst>
      <p:ext uri="{BB962C8B-B14F-4D97-AF65-F5344CB8AC3E}">
        <p14:creationId xmlns:p14="http://schemas.microsoft.com/office/powerpoint/2010/main" val="1702760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7b78063704_38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7b78063704_38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g7b78063704_38_16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949488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878e3958a5_5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878e3958a5_5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g878e3958a5_56_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1022934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7017e08771_46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7017e08771_46_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a82ec8351_2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8a82ec8351_22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985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42</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55a262a5c4_2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55a262a5c4_2_3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g55a262a5c4_2_3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61</a:t>
            </a:fld>
            <a:endParaRPr/>
          </a:p>
        </p:txBody>
      </p:sp>
    </p:spTree>
    <p:extLst>
      <p:ext uri="{BB962C8B-B14F-4D97-AF65-F5344CB8AC3E}">
        <p14:creationId xmlns:p14="http://schemas.microsoft.com/office/powerpoint/2010/main" val="764313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d1ca79dfc_18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d1ca79dfc_18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439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42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6230907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image" Target="../media/image1.png"/><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 id="2147483734"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2" r:id="rId19"/>
    <p:sldLayoutId id="2147483723" r:id="rId20"/>
    <p:sldLayoutId id="2147483724" r:id="rId21"/>
    <p:sldLayoutId id="2147483725" r:id="rId22"/>
    <p:sldLayoutId id="2147483726" r:id="rId23"/>
    <p:sldLayoutId id="2147483727"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26" Type="http://schemas.openxmlformats.org/officeDocument/2006/relationships/image" Target="../media/image135.png"/><Relationship Id="rId117" Type="http://schemas.openxmlformats.org/officeDocument/2006/relationships/image" Target="../media/image226.png"/><Relationship Id="rId21" Type="http://schemas.openxmlformats.org/officeDocument/2006/relationships/image" Target="../media/image130.png"/><Relationship Id="rId42" Type="http://schemas.openxmlformats.org/officeDocument/2006/relationships/image" Target="../media/image151.png"/><Relationship Id="rId47" Type="http://schemas.openxmlformats.org/officeDocument/2006/relationships/image" Target="../media/image156.png"/><Relationship Id="rId63" Type="http://schemas.openxmlformats.org/officeDocument/2006/relationships/image" Target="../media/image172.png"/><Relationship Id="rId68" Type="http://schemas.openxmlformats.org/officeDocument/2006/relationships/image" Target="../media/image177.png"/><Relationship Id="rId84" Type="http://schemas.openxmlformats.org/officeDocument/2006/relationships/image" Target="../media/image193.png"/><Relationship Id="rId89" Type="http://schemas.openxmlformats.org/officeDocument/2006/relationships/image" Target="../media/image198.png"/><Relationship Id="rId112" Type="http://schemas.openxmlformats.org/officeDocument/2006/relationships/image" Target="../media/image221.png"/><Relationship Id="rId16" Type="http://schemas.openxmlformats.org/officeDocument/2006/relationships/image" Target="../media/image125.png"/><Relationship Id="rId107" Type="http://schemas.openxmlformats.org/officeDocument/2006/relationships/image" Target="../media/image216.png"/><Relationship Id="rId11" Type="http://schemas.openxmlformats.org/officeDocument/2006/relationships/image" Target="../media/image120.png"/><Relationship Id="rId32" Type="http://schemas.openxmlformats.org/officeDocument/2006/relationships/image" Target="../media/image141.png"/><Relationship Id="rId37" Type="http://schemas.openxmlformats.org/officeDocument/2006/relationships/image" Target="../media/image146.png"/><Relationship Id="rId53" Type="http://schemas.openxmlformats.org/officeDocument/2006/relationships/image" Target="../media/image162.png"/><Relationship Id="rId58" Type="http://schemas.openxmlformats.org/officeDocument/2006/relationships/image" Target="../media/image167.png"/><Relationship Id="rId74" Type="http://schemas.openxmlformats.org/officeDocument/2006/relationships/image" Target="../media/image183.png"/><Relationship Id="rId79" Type="http://schemas.openxmlformats.org/officeDocument/2006/relationships/image" Target="../media/image188.png"/><Relationship Id="rId102" Type="http://schemas.openxmlformats.org/officeDocument/2006/relationships/image" Target="../media/image211.png"/><Relationship Id="rId123" Type="http://schemas.openxmlformats.org/officeDocument/2006/relationships/image" Target="../media/image232.png"/><Relationship Id="rId128" Type="http://schemas.openxmlformats.org/officeDocument/2006/relationships/image" Target="../media/image237.png"/><Relationship Id="rId5" Type="http://schemas.openxmlformats.org/officeDocument/2006/relationships/image" Target="../media/image114.png"/><Relationship Id="rId90" Type="http://schemas.openxmlformats.org/officeDocument/2006/relationships/image" Target="../media/image199.png"/><Relationship Id="rId95" Type="http://schemas.openxmlformats.org/officeDocument/2006/relationships/image" Target="../media/image204.png"/><Relationship Id="rId22" Type="http://schemas.openxmlformats.org/officeDocument/2006/relationships/image" Target="../media/image131.png"/><Relationship Id="rId27" Type="http://schemas.openxmlformats.org/officeDocument/2006/relationships/image" Target="../media/image136.png"/><Relationship Id="rId43" Type="http://schemas.openxmlformats.org/officeDocument/2006/relationships/image" Target="../media/image152.png"/><Relationship Id="rId48" Type="http://schemas.openxmlformats.org/officeDocument/2006/relationships/image" Target="../media/image157.png"/><Relationship Id="rId64" Type="http://schemas.openxmlformats.org/officeDocument/2006/relationships/image" Target="../media/image173.png"/><Relationship Id="rId69" Type="http://schemas.openxmlformats.org/officeDocument/2006/relationships/image" Target="../media/image178.png"/><Relationship Id="rId113" Type="http://schemas.openxmlformats.org/officeDocument/2006/relationships/image" Target="../media/image222.png"/><Relationship Id="rId118" Type="http://schemas.openxmlformats.org/officeDocument/2006/relationships/image" Target="../media/image227.png"/><Relationship Id="rId80" Type="http://schemas.openxmlformats.org/officeDocument/2006/relationships/image" Target="../media/image189.png"/><Relationship Id="rId85" Type="http://schemas.openxmlformats.org/officeDocument/2006/relationships/image" Target="../media/image194.png"/><Relationship Id="rId12" Type="http://schemas.openxmlformats.org/officeDocument/2006/relationships/image" Target="../media/image121.png"/><Relationship Id="rId17" Type="http://schemas.openxmlformats.org/officeDocument/2006/relationships/image" Target="../media/image126.png"/><Relationship Id="rId33" Type="http://schemas.openxmlformats.org/officeDocument/2006/relationships/image" Target="../media/image142.png"/><Relationship Id="rId38" Type="http://schemas.openxmlformats.org/officeDocument/2006/relationships/image" Target="../media/image147.png"/><Relationship Id="rId59" Type="http://schemas.openxmlformats.org/officeDocument/2006/relationships/image" Target="../media/image168.png"/><Relationship Id="rId103" Type="http://schemas.openxmlformats.org/officeDocument/2006/relationships/image" Target="../media/image212.png"/><Relationship Id="rId108" Type="http://schemas.openxmlformats.org/officeDocument/2006/relationships/image" Target="../media/image217.png"/><Relationship Id="rId124" Type="http://schemas.openxmlformats.org/officeDocument/2006/relationships/image" Target="../media/image233.png"/><Relationship Id="rId54" Type="http://schemas.openxmlformats.org/officeDocument/2006/relationships/image" Target="../media/image163.png"/><Relationship Id="rId70" Type="http://schemas.openxmlformats.org/officeDocument/2006/relationships/image" Target="../media/image179.png"/><Relationship Id="rId75" Type="http://schemas.openxmlformats.org/officeDocument/2006/relationships/image" Target="../media/image184.png"/><Relationship Id="rId91" Type="http://schemas.openxmlformats.org/officeDocument/2006/relationships/image" Target="../media/image200.png"/><Relationship Id="rId96" Type="http://schemas.openxmlformats.org/officeDocument/2006/relationships/image" Target="../media/image205.png"/><Relationship Id="rId1" Type="http://schemas.openxmlformats.org/officeDocument/2006/relationships/slideLayout" Target="../slideLayouts/slideLayout26.xml"/><Relationship Id="rId6" Type="http://schemas.openxmlformats.org/officeDocument/2006/relationships/image" Target="../media/image115.png"/><Relationship Id="rId23" Type="http://schemas.openxmlformats.org/officeDocument/2006/relationships/image" Target="../media/image132.png"/><Relationship Id="rId28" Type="http://schemas.openxmlformats.org/officeDocument/2006/relationships/image" Target="../media/image137.png"/><Relationship Id="rId49" Type="http://schemas.openxmlformats.org/officeDocument/2006/relationships/image" Target="../media/image158.png"/><Relationship Id="rId114" Type="http://schemas.openxmlformats.org/officeDocument/2006/relationships/image" Target="../media/image223.png"/><Relationship Id="rId119" Type="http://schemas.openxmlformats.org/officeDocument/2006/relationships/image" Target="../media/image228.png"/><Relationship Id="rId44" Type="http://schemas.openxmlformats.org/officeDocument/2006/relationships/image" Target="../media/image153.png"/><Relationship Id="rId60" Type="http://schemas.openxmlformats.org/officeDocument/2006/relationships/image" Target="../media/image169.png"/><Relationship Id="rId65" Type="http://schemas.openxmlformats.org/officeDocument/2006/relationships/image" Target="../media/image174.png"/><Relationship Id="rId81" Type="http://schemas.openxmlformats.org/officeDocument/2006/relationships/image" Target="../media/image190.png"/><Relationship Id="rId86" Type="http://schemas.openxmlformats.org/officeDocument/2006/relationships/image" Target="../media/image195.png"/><Relationship Id="rId13" Type="http://schemas.openxmlformats.org/officeDocument/2006/relationships/image" Target="../media/image122.png"/><Relationship Id="rId18" Type="http://schemas.openxmlformats.org/officeDocument/2006/relationships/image" Target="../media/image127.png"/><Relationship Id="rId39" Type="http://schemas.openxmlformats.org/officeDocument/2006/relationships/image" Target="../media/image148.png"/><Relationship Id="rId109" Type="http://schemas.openxmlformats.org/officeDocument/2006/relationships/image" Target="../media/image218.png"/><Relationship Id="rId34" Type="http://schemas.openxmlformats.org/officeDocument/2006/relationships/image" Target="../media/image143.png"/><Relationship Id="rId50" Type="http://schemas.openxmlformats.org/officeDocument/2006/relationships/image" Target="../media/image159.png"/><Relationship Id="rId55" Type="http://schemas.openxmlformats.org/officeDocument/2006/relationships/image" Target="../media/image164.png"/><Relationship Id="rId76" Type="http://schemas.openxmlformats.org/officeDocument/2006/relationships/image" Target="../media/image185.png"/><Relationship Id="rId97" Type="http://schemas.openxmlformats.org/officeDocument/2006/relationships/image" Target="../media/image206.png"/><Relationship Id="rId104" Type="http://schemas.openxmlformats.org/officeDocument/2006/relationships/image" Target="../media/image213.png"/><Relationship Id="rId120" Type="http://schemas.openxmlformats.org/officeDocument/2006/relationships/image" Target="../media/image229.png"/><Relationship Id="rId125" Type="http://schemas.openxmlformats.org/officeDocument/2006/relationships/image" Target="../media/image234.png"/><Relationship Id="rId7" Type="http://schemas.openxmlformats.org/officeDocument/2006/relationships/image" Target="../media/image116.png"/><Relationship Id="rId71" Type="http://schemas.openxmlformats.org/officeDocument/2006/relationships/image" Target="../media/image180.png"/><Relationship Id="rId92" Type="http://schemas.openxmlformats.org/officeDocument/2006/relationships/image" Target="../media/image201.png"/><Relationship Id="rId2" Type="http://schemas.openxmlformats.org/officeDocument/2006/relationships/notesSlide" Target="../notesSlides/notesSlide10.xml"/><Relationship Id="rId29" Type="http://schemas.openxmlformats.org/officeDocument/2006/relationships/image" Target="../media/image138.png"/><Relationship Id="rId24" Type="http://schemas.openxmlformats.org/officeDocument/2006/relationships/image" Target="../media/image133.png"/><Relationship Id="rId40" Type="http://schemas.openxmlformats.org/officeDocument/2006/relationships/image" Target="../media/image149.png"/><Relationship Id="rId45" Type="http://schemas.openxmlformats.org/officeDocument/2006/relationships/image" Target="../media/image154.png"/><Relationship Id="rId66" Type="http://schemas.openxmlformats.org/officeDocument/2006/relationships/image" Target="../media/image175.png"/><Relationship Id="rId87" Type="http://schemas.openxmlformats.org/officeDocument/2006/relationships/image" Target="../media/image196.png"/><Relationship Id="rId110" Type="http://schemas.openxmlformats.org/officeDocument/2006/relationships/image" Target="../media/image219.png"/><Relationship Id="rId115" Type="http://schemas.openxmlformats.org/officeDocument/2006/relationships/image" Target="../media/image224.png"/><Relationship Id="rId61" Type="http://schemas.openxmlformats.org/officeDocument/2006/relationships/image" Target="../media/image170.png"/><Relationship Id="rId82" Type="http://schemas.openxmlformats.org/officeDocument/2006/relationships/image" Target="../media/image191.png"/><Relationship Id="rId19" Type="http://schemas.openxmlformats.org/officeDocument/2006/relationships/image" Target="../media/image128.png"/><Relationship Id="rId14" Type="http://schemas.openxmlformats.org/officeDocument/2006/relationships/image" Target="../media/image123.png"/><Relationship Id="rId30" Type="http://schemas.openxmlformats.org/officeDocument/2006/relationships/image" Target="../media/image139.png"/><Relationship Id="rId35" Type="http://schemas.openxmlformats.org/officeDocument/2006/relationships/image" Target="../media/image144.png"/><Relationship Id="rId56" Type="http://schemas.openxmlformats.org/officeDocument/2006/relationships/image" Target="../media/image165.png"/><Relationship Id="rId77" Type="http://schemas.openxmlformats.org/officeDocument/2006/relationships/image" Target="../media/image186.png"/><Relationship Id="rId100" Type="http://schemas.openxmlformats.org/officeDocument/2006/relationships/image" Target="../media/image209.png"/><Relationship Id="rId105" Type="http://schemas.openxmlformats.org/officeDocument/2006/relationships/image" Target="../media/image214.png"/><Relationship Id="rId126" Type="http://schemas.openxmlformats.org/officeDocument/2006/relationships/image" Target="../media/image235.png"/><Relationship Id="rId8" Type="http://schemas.openxmlformats.org/officeDocument/2006/relationships/image" Target="../media/image117.png"/><Relationship Id="rId51" Type="http://schemas.openxmlformats.org/officeDocument/2006/relationships/image" Target="../media/image160.png"/><Relationship Id="rId72" Type="http://schemas.openxmlformats.org/officeDocument/2006/relationships/image" Target="../media/image181.png"/><Relationship Id="rId93" Type="http://schemas.openxmlformats.org/officeDocument/2006/relationships/image" Target="../media/image202.png"/><Relationship Id="rId98" Type="http://schemas.openxmlformats.org/officeDocument/2006/relationships/image" Target="../media/image207.png"/><Relationship Id="rId121" Type="http://schemas.openxmlformats.org/officeDocument/2006/relationships/image" Target="../media/image230.png"/><Relationship Id="rId3" Type="http://schemas.openxmlformats.org/officeDocument/2006/relationships/image" Target="../media/image112.png"/><Relationship Id="rId25" Type="http://schemas.openxmlformats.org/officeDocument/2006/relationships/image" Target="../media/image134.png"/><Relationship Id="rId46" Type="http://schemas.openxmlformats.org/officeDocument/2006/relationships/image" Target="../media/image155.png"/><Relationship Id="rId67" Type="http://schemas.openxmlformats.org/officeDocument/2006/relationships/image" Target="../media/image176.png"/><Relationship Id="rId116" Type="http://schemas.openxmlformats.org/officeDocument/2006/relationships/image" Target="../media/image225.png"/><Relationship Id="rId20" Type="http://schemas.openxmlformats.org/officeDocument/2006/relationships/image" Target="../media/image129.png"/><Relationship Id="rId41" Type="http://schemas.openxmlformats.org/officeDocument/2006/relationships/image" Target="../media/image150.png"/><Relationship Id="rId62" Type="http://schemas.openxmlformats.org/officeDocument/2006/relationships/image" Target="../media/image171.png"/><Relationship Id="rId83" Type="http://schemas.openxmlformats.org/officeDocument/2006/relationships/image" Target="../media/image192.png"/><Relationship Id="rId88" Type="http://schemas.openxmlformats.org/officeDocument/2006/relationships/image" Target="../media/image197.png"/><Relationship Id="rId111" Type="http://schemas.openxmlformats.org/officeDocument/2006/relationships/image" Target="../media/image220.png"/><Relationship Id="rId15" Type="http://schemas.openxmlformats.org/officeDocument/2006/relationships/image" Target="../media/image124.png"/><Relationship Id="rId36" Type="http://schemas.openxmlformats.org/officeDocument/2006/relationships/image" Target="../media/image145.png"/><Relationship Id="rId57" Type="http://schemas.openxmlformats.org/officeDocument/2006/relationships/image" Target="../media/image166.png"/><Relationship Id="rId106" Type="http://schemas.openxmlformats.org/officeDocument/2006/relationships/image" Target="../media/image215.png"/><Relationship Id="rId127" Type="http://schemas.openxmlformats.org/officeDocument/2006/relationships/image" Target="../media/image236.png"/><Relationship Id="rId10" Type="http://schemas.openxmlformats.org/officeDocument/2006/relationships/image" Target="../media/image119.png"/><Relationship Id="rId31" Type="http://schemas.openxmlformats.org/officeDocument/2006/relationships/image" Target="../media/image140.png"/><Relationship Id="rId52" Type="http://schemas.openxmlformats.org/officeDocument/2006/relationships/image" Target="../media/image161.png"/><Relationship Id="rId73" Type="http://schemas.openxmlformats.org/officeDocument/2006/relationships/image" Target="../media/image182.png"/><Relationship Id="rId78" Type="http://schemas.openxmlformats.org/officeDocument/2006/relationships/image" Target="../media/image187.png"/><Relationship Id="rId94" Type="http://schemas.openxmlformats.org/officeDocument/2006/relationships/image" Target="../media/image203.png"/><Relationship Id="rId99" Type="http://schemas.openxmlformats.org/officeDocument/2006/relationships/image" Target="../media/image208.png"/><Relationship Id="rId101" Type="http://schemas.openxmlformats.org/officeDocument/2006/relationships/image" Target="../media/image210.png"/><Relationship Id="rId122" Type="http://schemas.openxmlformats.org/officeDocument/2006/relationships/image" Target="../media/image231.png"/><Relationship Id="rId4" Type="http://schemas.openxmlformats.org/officeDocument/2006/relationships/image" Target="../media/image113.png"/><Relationship Id="rId9" Type="http://schemas.openxmlformats.org/officeDocument/2006/relationships/image" Target="../media/image1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hyperlink" Target="https://github.com/cncf/wg-serverless" TargetMode="External"/><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3" Type="http://schemas.openxmlformats.org/officeDocument/2006/relationships/image" Target="../media/image252.png"/><Relationship Id="rId18" Type="http://schemas.openxmlformats.org/officeDocument/2006/relationships/image" Target="../media/image257.png"/><Relationship Id="rId26" Type="http://schemas.openxmlformats.org/officeDocument/2006/relationships/image" Target="../media/image261.png"/><Relationship Id="rId39" Type="http://schemas.openxmlformats.org/officeDocument/2006/relationships/image" Target="../media/image264.png"/><Relationship Id="rId21" Type="http://schemas.openxmlformats.org/officeDocument/2006/relationships/image" Target="../media/image259.png"/><Relationship Id="rId34" Type="http://schemas.openxmlformats.org/officeDocument/2006/relationships/image" Target="../media/image28.png"/><Relationship Id="rId42" Type="http://schemas.openxmlformats.org/officeDocument/2006/relationships/image" Target="../media/image267.png"/><Relationship Id="rId47" Type="http://schemas.openxmlformats.org/officeDocument/2006/relationships/image" Target="../media/image272.png"/><Relationship Id="rId50" Type="http://schemas.openxmlformats.org/officeDocument/2006/relationships/image" Target="../media/image275.png"/><Relationship Id="rId55" Type="http://schemas.openxmlformats.org/officeDocument/2006/relationships/image" Target="../media/image280.png"/><Relationship Id="rId7" Type="http://schemas.openxmlformats.org/officeDocument/2006/relationships/image" Target="../media/image246.png"/><Relationship Id="rId2" Type="http://schemas.openxmlformats.org/officeDocument/2006/relationships/notesSlide" Target="../notesSlides/notesSlide17.xml"/><Relationship Id="rId16" Type="http://schemas.openxmlformats.org/officeDocument/2006/relationships/image" Target="../media/image255.png"/><Relationship Id="rId29" Type="http://schemas.openxmlformats.org/officeDocument/2006/relationships/image" Target="../media/image23.png"/><Relationship Id="rId11" Type="http://schemas.openxmlformats.org/officeDocument/2006/relationships/image" Target="../media/image250.png"/><Relationship Id="rId24" Type="http://schemas.openxmlformats.org/officeDocument/2006/relationships/image" Target="../media/image18.png"/><Relationship Id="rId32" Type="http://schemas.openxmlformats.org/officeDocument/2006/relationships/image" Target="../media/image26.png"/><Relationship Id="rId37" Type="http://schemas.openxmlformats.org/officeDocument/2006/relationships/image" Target="../media/image262.png"/><Relationship Id="rId40" Type="http://schemas.openxmlformats.org/officeDocument/2006/relationships/image" Target="../media/image265.png"/><Relationship Id="rId45" Type="http://schemas.openxmlformats.org/officeDocument/2006/relationships/image" Target="../media/image270.png"/><Relationship Id="rId53" Type="http://schemas.openxmlformats.org/officeDocument/2006/relationships/image" Target="../media/image278.png"/><Relationship Id="rId5" Type="http://schemas.openxmlformats.org/officeDocument/2006/relationships/image" Target="../media/image244.png"/><Relationship Id="rId10" Type="http://schemas.openxmlformats.org/officeDocument/2006/relationships/image" Target="../media/image249.png"/><Relationship Id="rId19" Type="http://schemas.openxmlformats.org/officeDocument/2006/relationships/image" Target="../media/image258.png"/><Relationship Id="rId31" Type="http://schemas.openxmlformats.org/officeDocument/2006/relationships/image" Target="../media/image25.png"/><Relationship Id="rId44" Type="http://schemas.openxmlformats.org/officeDocument/2006/relationships/image" Target="../media/image269.png"/><Relationship Id="rId52" Type="http://schemas.openxmlformats.org/officeDocument/2006/relationships/image" Target="../media/image277.png"/><Relationship Id="rId4" Type="http://schemas.openxmlformats.org/officeDocument/2006/relationships/image" Target="../media/image243.png"/><Relationship Id="rId9" Type="http://schemas.openxmlformats.org/officeDocument/2006/relationships/image" Target="../media/image248.png"/><Relationship Id="rId14" Type="http://schemas.openxmlformats.org/officeDocument/2006/relationships/image" Target="../media/image253.png"/><Relationship Id="rId22" Type="http://schemas.openxmlformats.org/officeDocument/2006/relationships/image" Target="../media/image16.png"/><Relationship Id="rId27" Type="http://schemas.openxmlformats.org/officeDocument/2006/relationships/image" Target="../media/image21.png"/><Relationship Id="rId30" Type="http://schemas.openxmlformats.org/officeDocument/2006/relationships/image" Target="../media/image24.png"/><Relationship Id="rId35" Type="http://schemas.openxmlformats.org/officeDocument/2006/relationships/image" Target="../media/image29.png"/><Relationship Id="rId43" Type="http://schemas.openxmlformats.org/officeDocument/2006/relationships/image" Target="../media/image268.png"/><Relationship Id="rId48" Type="http://schemas.openxmlformats.org/officeDocument/2006/relationships/image" Target="../media/image273.png"/><Relationship Id="rId56" Type="http://schemas.openxmlformats.org/officeDocument/2006/relationships/image" Target="../media/image281.png"/><Relationship Id="rId8" Type="http://schemas.openxmlformats.org/officeDocument/2006/relationships/image" Target="../media/image247.png"/><Relationship Id="rId51" Type="http://schemas.openxmlformats.org/officeDocument/2006/relationships/image" Target="../media/image276.png"/><Relationship Id="rId3" Type="http://schemas.openxmlformats.org/officeDocument/2006/relationships/image" Target="../media/image242.png"/><Relationship Id="rId12" Type="http://schemas.openxmlformats.org/officeDocument/2006/relationships/image" Target="../media/image251.png"/><Relationship Id="rId17" Type="http://schemas.openxmlformats.org/officeDocument/2006/relationships/image" Target="../media/image256.png"/><Relationship Id="rId25"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image" Target="../media/image263.png"/><Relationship Id="rId46" Type="http://schemas.openxmlformats.org/officeDocument/2006/relationships/image" Target="../media/image271.png"/><Relationship Id="rId20" Type="http://schemas.openxmlformats.org/officeDocument/2006/relationships/image" Target="../media/image14.png"/><Relationship Id="rId41" Type="http://schemas.openxmlformats.org/officeDocument/2006/relationships/image" Target="../media/image266.png"/><Relationship Id="rId54" Type="http://schemas.openxmlformats.org/officeDocument/2006/relationships/image" Target="../media/image279.png"/><Relationship Id="rId1" Type="http://schemas.openxmlformats.org/officeDocument/2006/relationships/slideLayout" Target="../slideLayouts/slideLayout26.xml"/><Relationship Id="rId6" Type="http://schemas.openxmlformats.org/officeDocument/2006/relationships/image" Target="../media/image245.png"/><Relationship Id="rId15" Type="http://schemas.openxmlformats.org/officeDocument/2006/relationships/image" Target="../media/image254.png"/><Relationship Id="rId23" Type="http://schemas.openxmlformats.org/officeDocument/2006/relationships/image" Target="../media/image260.png"/><Relationship Id="rId28" Type="http://schemas.openxmlformats.org/officeDocument/2006/relationships/image" Target="../media/image22.png"/><Relationship Id="rId36" Type="http://schemas.openxmlformats.org/officeDocument/2006/relationships/image" Target="../media/image30.png"/><Relationship Id="rId49" Type="http://schemas.openxmlformats.org/officeDocument/2006/relationships/image" Target="../media/image274.png"/></Relationships>
</file>

<file path=ppt/slides/_rels/slide18.xml.rels><?xml version="1.0" encoding="UTF-8" standalone="yes"?>
<Relationships xmlns="http://schemas.openxmlformats.org/package/2006/relationships"><Relationship Id="rId117" Type="http://schemas.openxmlformats.org/officeDocument/2006/relationships/image" Target="../media/image396.png"/><Relationship Id="rId21" Type="http://schemas.openxmlformats.org/officeDocument/2006/relationships/image" Target="../media/image300.png"/><Relationship Id="rId42" Type="http://schemas.openxmlformats.org/officeDocument/2006/relationships/image" Target="../media/image321.png"/><Relationship Id="rId63" Type="http://schemas.openxmlformats.org/officeDocument/2006/relationships/image" Target="../media/image342.png"/><Relationship Id="rId84" Type="http://schemas.openxmlformats.org/officeDocument/2006/relationships/image" Target="../media/image363.png"/><Relationship Id="rId138" Type="http://schemas.openxmlformats.org/officeDocument/2006/relationships/image" Target="../media/image417.png"/><Relationship Id="rId107" Type="http://schemas.openxmlformats.org/officeDocument/2006/relationships/image" Target="../media/image386.png"/><Relationship Id="rId11" Type="http://schemas.openxmlformats.org/officeDocument/2006/relationships/image" Target="../media/image290.png"/><Relationship Id="rId32" Type="http://schemas.openxmlformats.org/officeDocument/2006/relationships/image" Target="../media/image311.png"/><Relationship Id="rId37" Type="http://schemas.openxmlformats.org/officeDocument/2006/relationships/image" Target="../media/image316.png"/><Relationship Id="rId53" Type="http://schemas.openxmlformats.org/officeDocument/2006/relationships/image" Target="../media/image332.png"/><Relationship Id="rId58" Type="http://schemas.openxmlformats.org/officeDocument/2006/relationships/image" Target="../media/image337.png"/><Relationship Id="rId74" Type="http://schemas.openxmlformats.org/officeDocument/2006/relationships/image" Target="../media/image353.png"/><Relationship Id="rId79" Type="http://schemas.openxmlformats.org/officeDocument/2006/relationships/image" Target="../media/image358.png"/><Relationship Id="rId102" Type="http://schemas.openxmlformats.org/officeDocument/2006/relationships/image" Target="../media/image381.png"/><Relationship Id="rId123" Type="http://schemas.openxmlformats.org/officeDocument/2006/relationships/image" Target="../media/image402.png"/><Relationship Id="rId128" Type="http://schemas.openxmlformats.org/officeDocument/2006/relationships/image" Target="../media/image407.png"/><Relationship Id="rId144" Type="http://schemas.openxmlformats.org/officeDocument/2006/relationships/image" Target="../media/image423.png"/><Relationship Id="rId5" Type="http://schemas.openxmlformats.org/officeDocument/2006/relationships/image" Target="../media/image284.png"/><Relationship Id="rId90" Type="http://schemas.openxmlformats.org/officeDocument/2006/relationships/image" Target="../media/image369.png"/><Relationship Id="rId95" Type="http://schemas.openxmlformats.org/officeDocument/2006/relationships/image" Target="../media/image374.png"/><Relationship Id="rId22" Type="http://schemas.openxmlformats.org/officeDocument/2006/relationships/image" Target="../media/image301.png"/><Relationship Id="rId27" Type="http://schemas.openxmlformats.org/officeDocument/2006/relationships/image" Target="../media/image306.png"/><Relationship Id="rId43" Type="http://schemas.openxmlformats.org/officeDocument/2006/relationships/image" Target="../media/image322.png"/><Relationship Id="rId48" Type="http://schemas.openxmlformats.org/officeDocument/2006/relationships/image" Target="../media/image327.png"/><Relationship Id="rId64" Type="http://schemas.openxmlformats.org/officeDocument/2006/relationships/image" Target="../media/image343.png"/><Relationship Id="rId69" Type="http://schemas.openxmlformats.org/officeDocument/2006/relationships/image" Target="../media/image348.png"/><Relationship Id="rId113" Type="http://schemas.openxmlformats.org/officeDocument/2006/relationships/image" Target="../media/image392.png"/><Relationship Id="rId118" Type="http://schemas.openxmlformats.org/officeDocument/2006/relationships/image" Target="../media/image397.png"/><Relationship Id="rId134" Type="http://schemas.openxmlformats.org/officeDocument/2006/relationships/image" Target="../media/image413.png"/><Relationship Id="rId139" Type="http://schemas.openxmlformats.org/officeDocument/2006/relationships/image" Target="../media/image418.png"/><Relationship Id="rId80" Type="http://schemas.openxmlformats.org/officeDocument/2006/relationships/image" Target="../media/image359.png"/><Relationship Id="rId85" Type="http://schemas.openxmlformats.org/officeDocument/2006/relationships/image" Target="../media/image364.png"/><Relationship Id="rId12" Type="http://schemas.openxmlformats.org/officeDocument/2006/relationships/image" Target="../media/image291.png"/><Relationship Id="rId17" Type="http://schemas.openxmlformats.org/officeDocument/2006/relationships/image" Target="../media/image296.jpeg"/><Relationship Id="rId33" Type="http://schemas.openxmlformats.org/officeDocument/2006/relationships/image" Target="../media/image312.png"/><Relationship Id="rId38" Type="http://schemas.openxmlformats.org/officeDocument/2006/relationships/image" Target="../media/image317.png"/><Relationship Id="rId59" Type="http://schemas.openxmlformats.org/officeDocument/2006/relationships/image" Target="../media/image338.png"/><Relationship Id="rId103" Type="http://schemas.openxmlformats.org/officeDocument/2006/relationships/image" Target="../media/image382.png"/><Relationship Id="rId108" Type="http://schemas.openxmlformats.org/officeDocument/2006/relationships/image" Target="../media/image387.png"/><Relationship Id="rId124" Type="http://schemas.openxmlformats.org/officeDocument/2006/relationships/image" Target="../media/image403.png"/><Relationship Id="rId129" Type="http://schemas.openxmlformats.org/officeDocument/2006/relationships/image" Target="../media/image408.png"/><Relationship Id="rId54" Type="http://schemas.openxmlformats.org/officeDocument/2006/relationships/image" Target="../media/image333.png"/><Relationship Id="rId70" Type="http://schemas.openxmlformats.org/officeDocument/2006/relationships/image" Target="../media/image349.png"/><Relationship Id="rId75" Type="http://schemas.openxmlformats.org/officeDocument/2006/relationships/image" Target="../media/image354.png"/><Relationship Id="rId91" Type="http://schemas.openxmlformats.org/officeDocument/2006/relationships/image" Target="../media/image370.png"/><Relationship Id="rId96" Type="http://schemas.openxmlformats.org/officeDocument/2006/relationships/image" Target="../media/image375.png"/><Relationship Id="rId140" Type="http://schemas.openxmlformats.org/officeDocument/2006/relationships/image" Target="../media/image419.png"/><Relationship Id="rId1" Type="http://schemas.openxmlformats.org/officeDocument/2006/relationships/slideLayout" Target="../slideLayouts/slideLayout26.xml"/><Relationship Id="rId6" Type="http://schemas.openxmlformats.org/officeDocument/2006/relationships/image" Target="../media/image285.png"/><Relationship Id="rId23" Type="http://schemas.openxmlformats.org/officeDocument/2006/relationships/image" Target="../media/image302.png"/><Relationship Id="rId28" Type="http://schemas.openxmlformats.org/officeDocument/2006/relationships/image" Target="../media/image307.png"/><Relationship Id="rId49" Type="http://schemas.openxmlformats.org/officeDocument/2006/relationships/image" Target="../media/image328.png"/><Relationship Id="rId114" Type="http://schemas.openxmlformats.org/officeDocument/2006/relationships/image" Target="../media/image393.png"/><Relationship Id="rId119" Type="http://schemas.openxmlformats.org/officeDocument/2006/relationships/image" Target="../media/image398.png"/><Relationship Id="rId44" Type="http://schemas.openxmlformats.org/officeDocument/2006/relationships/image" Target="../media/image323.png"/><Relationship Id="rId60" Type="http://schemas.openxmlformats.org/officeDocument/2006/relationships/image" Target="../media/image339.png"/><Relationship Id="rId65" Type="http://schemas.openxmlformats.org/officeDocument/2006/relationships/image" Target="../media/image344.png"/><Relationship Id="rId81" Type="http://schemas.openxmlformats.org/officeDocument/2006/relationships/image" Target="../media/image360.png"/><Relationship Id="rId86" Type="http://schemas.openxmlformats.org/officeDocument/2006/relationships/image" Target="../media/image365.png"/><Relationship Id="rId130" Type="http://schemas.openxmlformats.org/officeDocument/2006/relationships/image" Target="../media/image409.png"/><Relationship Id="rId135" Type="http://schemas.openxmlformats.org/officeDocument/2006/relationships/image" Target="../media/image414.png"/><Relationship Id="rId13" Type="http://schemas.openxmlformats.org/officeDocument/2006/relationships/image" Target="../media/image292.png"/><Relationship Id="rId18" Type="http://schemas.openxmlformats.org/officeDocument/2006/relationships/image" Target="../media/image297.png"/><Relationship Id="rId39" Type="http://schemas.openxmlformats.org/officeDocument/2006/relationships/image" Target="../media/image318.png"/><Relationship Id="rId109" Type="http://schemas.openxmlformats.org/officeDocument/2006/relationships/image" Target="../media/image388.png"/><Relationship Id="rId34" Type="http://schemas.openxmlformats.org/officeDocument/2006/relationships/image" Target="../media/image313.png"/><Relationship Id="rId50" Type="http://schemas.openxmlformats.org/officeDocument/2006/relationships/image" Target="../media/image329.png"/><Relationship Id="rId55" Type="http://schemas.openxmlformats.org/officeDocument/2006/relationships/image" Target="../media/image334.png"/><Relationship Id="rId76" Type="http://schemas.openxmlformats.org/officeDocument/2006/relationships/image" Target="../media/image355.png"/><Relationship Id="rId97" Type="http://schemas.openxmlformats.org/officeDocument/2006/relationships/image" Target="../media/image376.png"/><Relationship Id="rId104" Type="http://schemas.openxmlformats.org/officeDocument/2006/relationships/image" Target="../media/image383.png"/><Relationship Id="rId120" Type="http://schemas.openxmlformats.org/officeDocument/2006/relationships/image" Target="../media/image399.png"/><Relationship Id="rId125" Type="http://schemas.openxmlformats.org/officeDocument/2006/relationships/image" Target="../media/image404.png"/><Relationship Id="rId141" Type="http://schemas.openxmlformats.org/officeDocument/2006/relationships/image" Target="../media/image420.png"/><Relationship Id="rId7" Type="http://schemas.openxmlformats.org/officeDocument/2006/relationships/image" Target="../media/image286.png"/><Relationship Id="rId71" Type="http://schemas.openxmlformats.org/officeDocument/2006/relationships/image" Target="../media/image350.png"/><Relationship Id="rId92" Type="http://schemas.openxmlformats.org/officeDocument/2006/relationships/image" Target="../media/image371.png"/><Relationship Id="rId2" Type="http://schemas.openxmlformats.org/officeDocument/2006/relationships/notesSlide" Target="../notesSlides/notesSlide18.xml"/><Relationship Id="rId29" Type="http://schemas.openxmlformats.org/officeDocument/2006/relationships/image" Target="../media/image308.png"/><Relationship Id="rId24" Type="http://schemas.openxmlformats.org/officeDocument/2006/relationships/image" Target="../media/image303.png"/><Relationship Id="rId40" Type="http://schemas.openxmlformats.org/officeDocument/2006/relationships/image" Target="../media/image319.png"/><Relationship Id="rId45" Type="http://schemas.openxmlformats.org/officeDocument/2006/relationships/image" Target="../media/image324.png"/><Relationship Id="rId66" Type="http://schemas.openxmlformats.org/officeDocument/2006/relationships/image" Target="../media/image345.png"/><Relationship Id="rId87" Type="http://schemas.openxmlformats.org/officeDocument/2006/relationships/image" Target="../media/image366.png"/><Relationship Id="rId110" Type="http://schemas.openxmlformats.org/officeDocument/2006/relationships/image" Target="../media/image389.png"/><Relationship Id="rId115" Type="http://schemas.openxmlformats.org/officeDocument/2006/relationships/image" Target="../media/image394.png"/><Relationship Id="rId131" Type="http://schemas.openxmlformats.org/officeDocument/2006/relationships/image" Target="../media/image410.png"/><Relationship Id="rId136" Type="http://schemas.openxmlformats.org/officeDocument/2006/relationships/image" Target="../media/image415.png"/><Relationship Id="rId61" Type="http://schemas.openxmlformats.org/officeDocument/2006/relationships/image" Target="../media/image340.png"/><Relationship Id="rId82" Type="http://schemas.openxmlformats.org/officeDocument/2006/relationships/image" Target="../media/image361.png"/><Relationship Id="rId19" Type="http://schemas.openxmlformats.org/officeDocument/2006/relationships/image" Target="../media/image298.png"/><Relationship Id="rId14" Type="http://schemas.openxmlformats.org/officeDocument/2006/relationships/image" Target="../media/image293.png"/><Relationship Id="rId30" Type="http://schemas.openxmlformats.org/officeDocument/2006/relationships/image" Target="../media/image309.png"/><Relationship Id="rId35" Type="http://schemas.openxmlformats.org/officeDocument/2006/relationships/image" Target="../media/image314.png"/><Relationship Id="rId56" Type="http://schemas.openxmlformats.org/officeDocument/2006/relationships/image" Target="../media/image335.png"/><Relationship Id="rId77" Type="http://schemas.openxmlformats.org/officeDocument/2006/relationships/image" Target="../media/image356.png"/><Relationship Id="rId100" Type="http://schemas.openxmlformats.org/officeDocument/2006/relationships/image" Target="../media/image379.png"/><Relationship Id="rId105" Type="http://schemas.openxmlformats.org/officeDocument/2006/relationships/image" Target="../media/image384.png"/><Relationship Id="rId126" Type="http://schemas.openxmlformats.org/officeDocument/2006/relationships/image" Target="../media/image405.png"/><Relationship Id="rId8" Type="http://schemas.openxmlformats.org/officeDocument/2006/relationships/image" Target="../media/image287.png"/><Relationship Id="rId51" Type="http://schemas.openxmlformats.org/officeDocument/2006/relationships/image" Target="../media/image330.png"/><Relationship Id="rId72" Type="http://schemas.openxmlformats.org/officeDocument/2006/relationships/image" Target="../media/image351.png"/><Relationship Id="rId93" Type="http://schemas.openxmlformats.org/officeDocument/2006/relationships/image" Target="../media/image372.png"/><Relationship Id="rId98" Type="http://schemas.openxmlformats.org/officeDocument/2006/relationships/image" Target="../media/image377.png"/><Relationship Id="rId121" Type="http://schemas.openxmlformats.org/officeDocument/2006/relationships/image" Target="../media/image400.png"/><Relationship Id="rId142" Type="http://schemas.openxmlformats.org/officeDocument/2006/relationships/image" Target="../media/image421.png"/><Relationship Id="rId3" Type="http://schemas.openxmlformats.org/officeDocument/2006/relationships/image" Target="../media/image282.png"/><Relationship Id="rId25" Type="http://schemas.openxmlformats.org/officeDocument/2006/relationships/image" Target="../media/image304.png"/><Relationship Id="rId46" Type="http://schemas.openxmlformats.org/officeDocument/2006/relationships/image" Target="../media/image325.png"/><Relationship Id="rId67" Type="http://schemas.openxmlformats.org/officeDocument/2006/relationships/image" Target="../media/image346.png"/><Relationship Id="rId116" Type="http://schemas.openxmlformats.org/officeDocument/2006/relationships/image" Target="../media/image395.png"/><Relationship Id="rId137" Type="http://schemas.openxmlformats.org/officeDocument/2006/relationships/image" Target="../media/image416.png"/><Relationship Id="rId20" Type="http://schemas.openxmlformats.org/officeDocument/2006/relationships/image" Target="../media/image299.png"/><Relationship Id="rId41" Type="http://schemas.openxmlformats.org/officeDocument/2006/relationships/image" Target="../media/image320.png"/><Relationship Id="rId62" Type="http://schemas.openxmlformats.org/officeDocument/2006/relationships/image" Target="../media/image341.png"/><Relationship Id="rId83" Type="http://schemas.openxmlformats.org/officeDocument/2006/relationships/image" Target="../media/image362.png"/><Relationship Id="rId88" Type="http://schemas.openxmlformats.org/officeDocument/2006/relationships/image" Target="../media/image367.png"/><Relationship Id="rId111" Type="http://schemas.openxmlformats.org/officeDocument/2006/relationships/image" Target="../media/image390.png"/><Relationship Id="rId132" Type="http://schemas.openxmlformats.org/officeDocument/2006/relationships/image" Target="../media/image411.png"/><Relationship Id="rId15" Type="http://schemas.openxmlformats.org/officeDocument/2006/relationships/image" Target="../media/image294.png"/><Relationship Id="rId36" Type="http://schemas.openxmlformats.org/officeDocument/2006/relationships/image" Target="../media/image315.png"/><Relationship Id="rId57" Type="http://schemas.openxmlformats.org/officeDocument/2006/relationships/image" Target="../media/image336.png"/><Relationship Id="rId106" Type="http://schemas.openxmlformats.org/officeDocument/2006/relationships/image" Target="../media/image385.png"/><Relationship Id="rId127" Type="http://schemas.openxmlformats.org/officeDocument/2006/relationships/image" Target="../media/image406.png"/><Relationship Id="rId10" Type="http://schemas.openxmlformats.org/officeDocument/2006/relationships/image" Target="../media/image289.png"/><Relationship Id="rId31" Type="http://schemas.openxmlformats.org/officeDocument/2006/relationships/image" Target="../media/image310.png"/><Relationship Id="rId52" Type="http://schemas.openxmlformats.org/officeDocument/2006/relationships/image" Target="../media/image331.png"/><Relationship Id="rId73" Type="http://schemas.openxmlformats.org/officeDocument/2006/relationships/image" Target="../media/image352.png"/><Relationship Id="rId78" Type="http://schemas.openxmlformats.org/officeDocument/2006/relationships/image" Target="../media/image357.png"/><Relationship Id="rId94" Type="http://schemas.openxmlformats.org/officeDocument/2006/relationships/image" Target="../media/image373.png"/><Relationship Id="rId99" Type="http://schemas.openxmlformats.org/officeDocument/2006/relationships/image" Target="../media/image378.png"/><Relationship Id="rId101" Type="http://schemas.openxmlformats.org/officeDocument/2006/relationships/image" Target="../media/image380.png"/><Relationship Id="rId122" Type="http://schemas.openxmlformats.org/officeDocument/2006/relationships/image" Target="../media/image401.png"/><Relationship Id="rId143" Type="http://schemas.openxmlformats.org/officeDocument/2006/relationships/image" Target="../media/image422.png"/><Relationship Id="rId4" Type="http://schemas.openxmlformats.org/officeDocument/2006/relationships/image" Target="../media/image283.png"/><Relationship Id="rId9" Type="http://schemas.openxmlformats.org/officeDocument/2006/relationships/image" Target="../media/image288.png"/><Relationship Id="rId26" Type="http://schemas.openxmlformats.org/officeDocument/2006/relationships/image" Target="../media/image305.png"/><Relationship Id="rId47" Type="http://schemas.openxmlformats.org/officeDocument/2006/relationships/image" Target="../media/image326.png"/><Relationship Id="rId68" Type="http://schemas.openxmlformats.org/officeDocument/2006/relationships/image" Target="../media/image347.png"/><Relationship Id="rId89" Type="http://schemas.openxmlformats.org/officeDocument/2006/relationships/image" Target="../media/image368.png"/><Relationship Id="rId112" Type="http://schemas.openxmlformats.org/officeDocument/2006/relationships/image" Target="../media/image391.png"/><Relationship Id="rId133" Type="http://schemas.openxmlformats.org/officeDocument/2006/relationships/image" Target="../media/image412.png"/><Relationship Id="rId16" Type="http://schemas.openxmlformats.org/officeDocument/2006/relationships/image" Target="../media/image295.png"/></Relationships>
</file>

<file path=ppt/slides/_rels/slide19.xml.rels><?xml version="1.0" encoding="UTF-8" standalone="yes"?>
<Relationships xmlns="http://schemas.openxmlformats.org/package/2006/relationships"><Relationship Id="rId117" Type="http://schemas.openxmlformats.org/officeDocument/2006/relationships/image" Target="../media/image537.png"/><Relationship Id="rId21" Type="http://schemas.openxmlformats.org/officeDocument/2006/relationships/image" Target="../media/image442.png"/><Relationship Id="rId42" Type="http://schemas.openxmlformats.org/officeDocument/2006/relationships/image" Target="../media/image462.png"/><Relationship Id="rId47" Type="http://schemas.openxmlformats.org/officeDocument/2006/relationships/image" Target="../media/image467.png"/><Relationship Id="rId63" Type="http://schemas.openxmlformats.org/officeDocument/2006/relationships/image" Target="../media/image483.png"/><Relationship Id="rId68" Type="http://schemas.openxmlformats.org/officeDocument/2006/relationships/image" Target="../media/image488.png"/><Relationship Id="rId84" Type="http://schemas.openxmlformats.org/officeDocument/2006/relationships/image" Target="../media/image504.png"/><Relationship Id="rId89" Type="http://schemas.openxmlformats.org/officeDocument/2006/relationships/image" Target="../media/image509.png"/><Relationship Id="rId112" Type="http://schemas.openxmlformats.org/officeDocument/2006/relationships/image" Target="../media/image532.png"/><Relationship Id="rId16" Type="http://schemas.openxmlformats.org/officeDocument/2006/relationships/image" Target="../media/image437.png"/><Relationship Id="rId107" Type="http://schemas.openxmlformats.org/officeDocument/2006/relationships/image" Target="../media/image527.png"/><Relationship Id="rId11" Type="http://schemas.openxmlformats.org/officeDocument/2006/relationships/image" Target="../media/image432.png"/><Relationship Id="rId32" Type="http://schemas.openxmlformats.org/officeDocument/2006/relationships/image" Target="../media/image453.png"/><Relationship Id="rId37" Type="http://schemas.openxmlformats.org/officeDocument/2006/relationships/image" Target="../media/image458.png"/><Relationship Id="rId53" Type="http://schemas.openxmlformats.org/officeDocument/2006/relationships/image" Target="../media/image473.png"/><Relationship Id="rId58" Type="http://schemas.openxmlformats.org/officeDocument/2006/relationships/image" Target="../media/image478.png"/><Relationship Id="rId74" Type="http://schemas.openxmlformats.org/officeDocument/2006/relationships/image" Target="../media/image494.png"/><Relationship Id="rId79" Type="http://schemas.openxmlformats.org/officeDocument/2006/relationships/image" Target="../media/image499.png"/><Relationship Id="rId102" Type="http://schemas.openxmlformats.org/officeDocument/2006/relationships/image" Target="../media/image522.png"/><Relationship Id="rId123" Type="http://schemas.openxmlformats.org/officeDocument/2006/relationships/image" Target="../media/image543.png"/><Relationship Id="rId128" Type="http://schemas.openxmlformats.org/officeDocument/2006/relationships/image" Target="../media/image548.png"/><Relationship Id="rId5" Type="http://schemas.openxmlformats.org/officeDocument/2006/relationships/image" Target="../media/image426.png"/><Relationship Id="rId90" Type="http://schemas.openxmlformats.org/officeDocument/2006/relationships/image" Target="../media/image510.png"/><Relationship Id="rId95" Type="http://schemas.openxmlformats.org/officeDocument/2006/relationships/image" Target="../media/image515.png"/><Relationship Id="rId22" Type="http://schemas.openxmlformats.org/officeDocument/2006/relationships/image" Target="../media/image443.png"/><Relationship Id="rId27" Type="http://schemas.openxmlformats.org/officeDocument/2006/relationships/image" Target="../media/image448.png"/><Relationship Id="rId43" Type="http://schemas.openxmlformats.org/officeDocument/2006/relationships/image" Target="../media/image463.png"/><Relationship Id="rId48" Type="http://schemas.openxmlformats.org/officeDocument/2006/relationships/image" Target="../media/image468.png"/><Relationship Id="rId64" Type="http://schemas.openxmlformats.org/officeDocument/2006/relationships/image" Target="../media/image484.png"/><Relationship Id="rId69" Type="http://schemas.openxmlformats.org/officeDocument/2006/relationships/image" Target="../media/image489.png"/><Relationship Id="rId113" Type="http://schemas.openxmlformats.org/officeDocument/2006/relationships/image" Target="../media/image533.png"/><Relationship Id="rId118" Type="http://schemas.openxmlformats.org/officeDocument/2006/relationships/image" Target="../media/image538.png"/><Relationship Id="rId80" Type="http://schemas.openxmlformats.org/officeDocument/2006/relationships/image" Target="../media/image500.png"/><Relationship Id="rId85" Type="http://schemas.openxmlformats.org/officeDocument/2006/relationships/image" Target="../media/image505.png"/><Relationship Id="rId12" Type="http://schemas.openxmlformats.org/officeDocument/2006/relationships/image" Target="../media/image433.png"/><Relationship Id="rId17" Type="http://schemas.openxmlformats.org/officeDocument/2006/relationships/image" Target="../media/image438.png"/><Relationship Id="rId33" Type="http://schemas.openxmlformats.org/officeDocument/2006/relationships/image" Target="../media/image454.png"/><Relationship Id="rId38" Type="http://schemas.openxmlformats.org/officeDocument/2006/relationships/image" Target="../media/image459.png"/><Relationship Id="rId59" Type="http://schemas.openxmlformats.org/officeDocument/2006/relationships/image" Target="../media/image479.png"/><Relationship Id="rId103" Type="http://schemas.openxmlformats.org/officeDocument/2006/relationships/image" Target="../media/image523.png"/><Relationship Id="rId108" Type="http://schemas.openxmlformats.org/officeDocument/2006/relationships/image" Target="../media/image528.png"/><Relationship Id="rId124" Type="http://schemas.openxmlformats.org/officeDocument/2006/relationships/image" Target="../media/image544.png"/><Relationship Id="rId129" Type="http://schemas.openxmlformats.org/officeDocument/2006/relationships/image" Target="../media/image549.png"/><Relationship Id="rId54" Type="http://schemas.openxmlformats.org/officeDocument/2006/relationships/image" Target="../media/image474.png"/><Relationship Id="rId70" Type="http://schemas.openxmlformats.org/officeDocument/2006/relationships/image" Target="../media/image490.png"/><Relationship Id="rId75" Type="http://schemas.openxmlformats.org/officeDocument/2006/relationships/image" Target="../media/image495.png"/><Relationship Id="rId91" Type="http://schemas.openxmlformats.org/officeDocument/2006/relationships/image" Target="../media/image511.png"/><Relationship Id="rId96" Type="http://schemas.openxmlformats.org/officeDocument/2006/relationships/image" Target="../media/image516.png"/><Relationship Id="rId1" Type="http://schemas.openxmlformats.org/officeDocument/2006/relationships/slideLayout" Target="../slideLayouts/slideLayout51.xml"/><Relationship Id="rId6" Type="http://schemas.openxmlformats.org/officeDocument/2006/relationships/image" Target="../media/image427.png"/><Relationship Id="rId23" Type="http://schemas.openxmlformats.org/officeDocument/2006/relationships/image" Target="../media/image444.png"/><Relationship Id="rId28" Type="http://schemas.openxmlformats.org/officeDocument/2006/relationships/image" Target="../media/image449.png"/><Relationship Id="rId49" Type="http://schemas.openxmlformats.org/officeDocument/2006/relationships/image" Target="../media/image469.png"/><Relationship Id="rId114" Type="http://schemas.openxmlformats.org/officeDocument/2006/relationships/image" Target="../media/image534.png"/><Relationship Id="rId119" Type="http://schemas.openxmlformats.org/officeDocument/2006/relationships/image" Target="../media/image539.png"/><Relationship Id="rId44" Type="http://schemas.openxmlformats.org/officeDocument/2006/relationships/image" Target="../media/image464.png"/><Relationship Id="rId60" Type="http://schemas.openxmlformats.org/officeDocument/2006/relationships/image" Target="../media/image480.png"/><Relationship Id="rId65" Type="http://schemas.openxmlformats.org/officeDocument/2006/relationships/image" Target="../media/image485.png"/><Relationship Id="rId81" Type="http://schemas.openxmlformats.org/officeDocument/2006/relationships/image" Target="../media/image501.png"/><Relationship Id="rId86" Type="http://schemas.openxmlformats.org/officeDocument/2006/relationships/image" Target="../media/image506.png"/><Relationship Id="rId130" Type="http://schemas.openxmlformats.org/officeDocument/2006/relationships/image" Target="../media/image550.png"/><Relationship Id="rId13" Type="http://schemas.openxmlformats.org/officeDocument/2006/relationships/image" Target="../media/image434.png"/><Relationship Id="rId18" Type="http://schemas.openxmlformats.org/officeDocument/2006/relationships/image" Target="../media/image439.png"/><Relationship Id="rId39" Type="http://schemas.openxmlformats.org/officeDocument/2006/relationships/image" Target="../media/image460.png"/><Relationship Id="rId109" Type="http://schemas.openxmlformats.org/officeDocument/2006/relationships/image" Target="../media/image529.png"/><Relationship Id="rId34" Type="http://schemas.openxmlformats.org/officeDocument/2006/relationships/image" Target="../media/image455.png"/><Relationship Id="rId50" Type="http://schemas.openxmlformats.org/officeDocument/2006/relationships/image" Target="../media/image470.png"/><Relationship Id="rId55" Type="http://schemas.openxmlformats.org/officeDocument/2006/relationships/image" Target="../media/image475.png"/><Relationship Id="rId76" Type="http://schemas.openxmlformats.org/officeDocument/2006/relationships/image" Target="../media/image496.png"/><Relationship Id="rId97" Type="http://schemas.openxmlformats.org/officeDocument/2006/relationships/image" Target="../media/image517.png"/><Relationship Id="rId104" Type="http://schemas.openxmlformats.org/officeDocument/2006/relationships/image" Target="../media/image524.png"/><Relationship Id="rId120" Type="http://schemas.openxmlformats.org/officeDocument/2006/relationships/image" Target="../media/image540.png"/><Relationship Id="rId125" Type="http://schemas.openxmlformats.org/officeDocument/2006/relationships/image" Target="../media/image545.png"/><Relationship Id="rId7" Type="http://schemas.openxmlformats.org/officeDocument/2006/relationships/image" Target="../media/image428.png"/><Relationship Id="rId71" Type="http://schemas.openxmlformats.org/officeDocument/2006/relationships/image" Target="../media/image491.png"/><Relationship Id="rId92" Type="http://schemas.openxmlformats.org/officeDocument/2006/relationships/image" Target="../media/image512.png"/><Relationship Id="rId2" Type="http://schemas.openxmlformats.org/officeDocument/2006/relationships/notesSlide" Target="../notesSlides/notesSlide19.xml"/><Relationship Id="rId29" Type="http://schemas.openxmlformats.org/officeDocument/2006/relationships/image" Target="../media/image450.png"/><Relationship Id="rId24" Type="http://schemas.openxmlformats.org/officeDocument/2006/relationships/image" Target="../media/image445.png"/><Relationship Id="rId40" Type="http://schemas.openxmlformats.org/officeDocument/2006/relationships/image" Target="../media/image168.png"/><Relationship Id="rId45" Type="http://schemas.openxmlformats.org/officeDocument/2006/relationships/image" Target="../media/image465.png"/><Relationship Id="rId66" Type="http://schemas.openxmlformats.org/officeDocument/2006/relationships/image" Target="../media/image486.png"/><Relationship Id="rId87" Type="http://schemas.openxmlformats.org/officeDocument/2006/relationships/image" Target="../media/image507.png"/><Relationship Id="rId110" Type="http://schemas.openxmlformats.org/officeDocument/2006/relationships/image" Target="../media/image530.png"/><Relationship Id="rId115" Type="http://schemas.openxmlformats.org/officeDocument/2006/relationships/image" Target="../media/image535.png"/><Relationship Id="rId61" Type="http://schemas.openxmlformats.org/officeDocument/2006/relationships/image" Target="../media/image481.png"/><Relationship Id="rId82" Type="http://schemas.openxmlformats.org/officeDocument/2006/relationships/image" Target="../media/image502.png"/><Relationship Id="rId19" Type="http://schemas.openxmlformats.org/officeDocument/2006/relationships/image" Target="../media/image440.png"/><Relationship Id="rId14" Type="http://schemas.openxmlformats.org/officeDocument/2006/relationships/image" Target="../media/image435.png"/><Relationship Id="rId30" Type="http://schemas.openxmlformats.org/officeDocument/2006/relationships/image" Target="../media/image451.png"/><Relationship Id="rId35" Type="http://schemas.openxmlformats.org/officeDocument/2006/relationships/image" Target="../media/image456.png"/><Relationship Id="rId56" Type="http://schemas.openxmlformats.org/officeDocument/2006/relationships/image" Target="../media/image476.png"/><Relationship Id="rId77" Type="http://schemas.openxmlformats.org/officeDocument/2006/relationships/image" Target="../media/image497.png"/><Relationship Id="rId100" Type="http://schemas.openxmlformats.org/officeDocument/2006/relationships/image" Target="../media/image520.png"/><Relationship Id="rId105" Type="http://schemas.openxmlformats.org/officeDocument/2006/relationships/image" Target="../media/image525.png"/><Relationship Id="rId126" Type="http://schemas.openxmlformats.org/officeDocument/2006/relationships/image" Target="../media/image546.png"/><Relationship Id="rId8" Type="http://schemas.openxmlformats.org/officeDocument/2006/relationships/image" Target="../media/image429.png"/><Relationship Id="rId51" Type="http://schemas.openxmlformats.org/officeDocument/2006/relationships/image" Target="../media/image471.png"/><Relationship Id="rId72" Type="http://schemas.openxmlformats.org/officeDocument/2006/relationships/image" Target="../media/image492.png"/><Relationship Id="rId93" Type="http://schemas.openxmlformats.org/officeDocument/2006/relationships/image" Target="../media/image513.png"/><Relationship Id="rId98" Type="http://schemas.openxmlformats.org/officeDocument/2006/relationships/image" Target="../media/image518.png"/><Relationship Id="rId121" Type="http://schemas.openxmlformats.org/officeDocument/2006/relationships/image" Target="../media/image541.png"/><Relationship Id="rId3" Type="http://schemas.openxmlformats.org/officeDocument/2006/relationships/image" Target="../media/image424.png"/><Relationship Id="rId25" Type="http://schemas.openxmlformats.org/officeDocument/2006/relationships/image" Target="../media/image446.png"/><Relationship Id="rId46" Type="http://schemas.openxmlformats.org/officeDocument/2006/relationships/image" Target="../media/image466.jpeg"/><Relationship Id="rId67" Type="http://schemas.openxmlformats.org/officeDocument/2006/relationships/image" Target="../media/image487.png"/><Relationship Id="rId116" Type="http://schemas.openxmlformats.org/officeDocument/2006/relationships/image" Target="../media/image536.png"/><Relationship Id="rId20" Type="http://schemas.openxmlformats.org/officeDocument/2006/relationships/image" Target="../media/image441.png"/><Relationship Id="rId41" Type="http://schemas.openxmlformats.org/officeDocument/2006/relationships/image" Target="../media/image461.png"/><Relationship Id="rId62" Type="http://schemas.openxmlformats.org/officeDocument/2006/relationships/image" Target="../media/image482.png"/><Relationship Id="rId83" Type="http://schemas.openxmlformats.org/officeDocument/2006/relationships/image" Target="../media/image503.png"/><Relationship Id="rId88" Type="http://schemas.openxmlformats.org/officeDocument/2006/relationships/image" Target="../media/image508.png"/><Relationship Id="rId111" Type="http://schemas.openxmlformats.org/officeDocument/2006/relationships/image" Target="../media/image531.png"/><Relationship Id="rId15" Type="http://schemas.openxmlformats.org/officeDocument/2006/relationships/image" Target="../media/image436.png"/><Relationship Id="rId36" Type="http://schemas.openxmlformats.org/officeDocument/2006/relationships/image" Target="../media/image457.png"/><Relationship Id="rId57" Type="http://schemas.openxmlformats.org/officeDocument/2006/relationships/image" Target="../media/image477.png"/><Relationship Id="rId106" Type="http://schemas.openxmlformats.org/officeDocument/2006/relationships/image" Target="../media/image526.png"/><Relationship Id="rId127" Type="http://schemas.openxmlformats.org/officeDocument/2006/relationships/image" Target="../media/image547.png"/><Relationship Id="rId10" Type="http://schemas.openxmlformats.org/officeDocument/2006/relationships/image" Target="../media/image431.png"/><Relationship Id="rId31" Type="http://schemas.openxmlformats.org/officeDocument/2006/relationships/image" Target="../media/image452.png"/><Relationship Id="rId52" Type="http://schemas.openxmlformats.org/officeDocument/2006/relationships/image" Target="../media/image472.png"/><Relationship Id="rId73" Type="http://schemas.openxmlformats.org/officeDocument/2006/relationships/image" Target="../media/image493.png"/><Relationship Id="rId78" Type="http://schemas.openxmlformats.org/officeDocument/2006/relationships/image" Target="../media/image498.png"/><Relationship Id="rId94" Type="http://schemas.openxmlformats.org/officeDocument/2006/relationships/image" Target="../media/image514.png"/><Relationship Id="rId99" Type="http://schemas.openxmlformats.org/officeDocument/2006/relationships/image" Target="../media/image519.png"/><Relationship Id="rId101" Type="http://schemas.openxmlformats.org/officeDocument/2006/relationships/image" Target="../media/image521.png"/><Relationship Id="rId122" Type="http://schemas.openxmlformats.org/officeDocument/2006/relationships/image" Target="../media/image542.png"/><Relationship Id="rId4" Type="http://schemas.openxmlformats.org/officeDocument/2006/relationships/image" Target="../media/image425.png"/><Relationship Id="rId9" Type="http://schemas.openxmlformats.org/officeDocument/2006/relationships/image" Target="../media/image430.png"/><Relationship Id="rId26" Type="http://schemas.openxmlformats.org/officeDocument/2006/relationships/image" Target="../media/image447.png"/></Relationships>
</file>

<file path=ppt/slides/_rels/slide2.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png"/><Relationship Id="rId7" Type="http://schemas.openxmlformats.org/officeDocument/2006/relationships/image" Target="../media/image16.png"/><Relationship Id="rId2" Type="http://schemas.openxmlformats.org/officeDocument/2006/relationships/notesSlide" Target="../notesSlides/notesSlide2.xml"/><Relationship Id="rId16" Type="http://schemas.openxmlformats.org/officeDocument/2006/relationships/image" Target="../media/image25.png"/><Relationship Id="rId29" Type="http://schemas.openxmlformats.org/officeDocument/2006/relationships/image" Target="../media/image38.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45" Type="http://schemas.openxmlformats.org/officeDocument/2006/relationships/image" Target="../media/image54.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4" Type="http://schemas.openxmlformats.org/officeDocument/2006/relationships/image" Target="../media/image53.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43" Type="http://schemas.openxmlformats.org/officeDocument/2006/relationships/image" Target="../media/image52.png"/><Relationship Id="rId48" Type="http://schemas.openxmlformats.org/officeDocument/2006/relationships/image" Target="../media/image57.png"/><Relationship Id="rId8" Type="http://schemas.openxmlformats.org/officeDocument/2006/relationships/image" Target="../media/image17.png"/><Relationship Id="rId3" Type="http://schemas.openxmlformats.org/officeDocument/2006/relationships/image" Target="../media/image12.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46" Type="http://schemas.openxmlformats.org/officeDocument/2006/relationships/image" Target="../media/image55.png"/><Relationship Id="rId20" Type="http://schemas.openxmlformats.org/officeDocument/2006/relationships/image" Target="../media/image29.png"/><Relationship Id="rId41"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5.png"/></Relationships>
</file>

<file path=ppt/slides/_rels/slide20.xml.rels><?xml version="1.0" encoding="UTF-8" standalone="yes"?>
<Relationships xmlns="http://schemas.openxmlformats.org/package/2006/relationships"><Relationship Id="rId117" Type="http://schemas.openxmlformats.org/officeDocument/2006/relationships/image" Target="../media/image664.png"/><Relationship Id="rId21" Type="http://schemas.openxmlformats.org/officeDocument/2006/relationships/image" Target="../media/image568.png"/><Relationship Id="rId42" Type="http://schemas.openxmlformats.org/officeDocument/2006/relationships/image" Target="../media/image589.png"/><Relationship Id="rId63" Type="http://schemas.openxmlformats.org/officeDocument/2006/relationships/image" Target="../media/image610.png"/><Relationship Id="rId84" Type="http://schemas.openxmlformats.org/officeDocument/2006/relationships/image" Target="../media/image631.png"/><Relationship Id="rId138" Type="http://schemas.openxmlformats.org/officeDocument/2006/relationships/image" Target="../media/image684.png"/><Relationship Id="rId107" Type="http://schemas.openxmlformats.org/officeDocument/2006/relationships/image" Target="../media/image654.png"/><Relationship Id="rId11" Type="http://schemas.openxmlformats.org/officeDocument/2006/relationships/image" Target="../media/image126.png"/><Relationship Id="rId32" Type="http://schemas.openxmlformats.org/officeDocument/2006/relationships/image" Target="../media/image579.png"/><Relationship Id="rId53" Type="http://schemas.openxmlformats.org/officeDocument/2006/relationships/image" Target="../media/image600.png"/><Relationship Id="rId74" Type="http://schemas.openxmlformats.org/officeDocument/2006/relationships/image" Target="../media/image621.png"/><Relationship Id="rId128" Type="http://schemas.openxmlformats.org/officeDocument/2006/relationships/image" Target="../media/image674.png"/><Relationship Id="rId5" Type="http://schemas.openxmlformats.org/officeDocument/2006/relationships/image" Target="../media/image553.png"/><Relationship Id="rId90" Type="http://schemas.openxmlformats.org/officeDocument/2006/relationships/image" Target="../media/image637.png"/><Relationship Id="rId95" Type="http://schemas.openxmlformats.org/officeDocument/2006/relationships/image" Target="../media/image642.png"/><Relationship Id="rId22" Type="http://schemas.openxmlformats.org/officeDocument/2006/relationships/image" Target="../media/image569.png"/><Relationship Id="rId27" Type="http://schemas.openxmlformats.org/officeDocument/2006/relationships/image" Target="../media/image574.png"/><Relationship Id="rId43" Type="http://schemas.openxmlformats.org/officeDocument/2006/relationships/image" Target="../media/image590.png"/><Relationship Id="rId48" Type="http://schemas.openxmlformats.org/officeDocument/2006/relationships/image" Target="../media/image595.png"/><Relationship Id="rId64" Type="http://schemas.openxmlformats.org/officeDocument/2006/relationships/image" Target="../media/image611.png"/><Relationship Id="rId69" Type="http://schemas.openxmlformats.org/officeDocument/2006/relationships/image" Target="../media/image616.png"/><Relationship Id="rId113" Type="http://schemas.openxmlformats.org/officeDocument/2006/relationships/image" Target="../media/image660.png"/><Relationship Id="rId118" Type="http://schemas.openxmlformats.org/officeDocument/2006/relationships/image" Target="../media/image665.png"/><Relationship Id="rId134" Type="http://schemas.openxmlformats.org/officeDocument/2006/relationships/image" Target="../media/image680.png"/><Relationship Id="rId139" Type="http://schemas.openxmlformats.org/officeDocument/2006/relationships/image" Target="../media/image685.png"/><Relationship Id="rId80" Type="http://schemas.openxmlformats.org/officeDocument/2006/relationships/image" Target="../media/image627.png"/><Relationship Id="rId85" Type="http://schemas.openxmlformats.org/officeDocument/2006/relationships/image" Target="../media/image632.png"/><Relationship Id="rId12" Type="http://schemas.openxmlformats.org/officeDocument/2006/relationships/image" Target="../media/image559.png"/><Relationship Id="rId17" Type="http://schemas.openxmlformats.org/officeDocument/2006/relationships/image" Target="../media/image564.png"/><Relationship Id="rId33" Type="http://schemas.openxmlformats.org/officeDocument/2006/relationships/image" Target="../media/image580.png"/><Relationship Id="rId38" Type="http://schemas.openxmlformats.org/officeDocument/2006/relationships/image" Target="../media/image585.png"/><Relationship Id="rId59" Type="http://schemas.openxmlformats.org/officeDocument/2006/relationships/image" Target="../media/image606.png"/><Relationship Id="rId103" Type="http://schemas.openxmlformats.org/officeDocument/2006/relationships/image" Target="../media/image650.png"/><Relationship Id="rId108" Type="http://schemas.openxmlformats.org/officeDocument/2006/relationships/image" Target="../media/image655.png"/><Relationship Id="rId124" Type="http://schemas.openxmlformats.org/officeDocument/2006/relationships/image" Target="../media/image671.png"/><Relationship Id="rId129" Type="http://schemas.openxmlformats.org/officeDocument/2006/relationships/image" Target="../media/image675.png"/><Relationship Id="rId54" Type="http://schemas.openxmlformats.org/officeDocument/2006/relationships/image" Target="../media/image601.png"/><Relationship Id="rId70" Type="http://schemas.openxmlformats.org/officeDocument/2006/relationships/image" Target="../media/image617.png"/><Relationship Id="rId75" Type="http://schemas.openxmlformats.org/officeDocument/2006/relationships/image" Target="../media/image622.png"/><Relationship Id="rId91" Type="http://schemas.openxmlformats.org/officeDocument/2006/relationships/image" Target="../media/image638.png"/><Relationship Id="rId96" Type="http://schemas.openxmlformats.org/officeDocument/2006/relationships/image" Target="../media/image643.png"/><Relationship Id="rId140" Type="http://schemas.openxmlformats.org/officeDocument/2006/relationships/image" Target="../media/image236.png"/><Relationship Id="rId145" Type="http://schemas.openxmlformats.org/officeDocument/2006/relationships/image" Target="../media/image690.png"/><Relationship Id="rId1" Type="http://schemas.openxmlformats.org/officeDocument/2006/relationships/slideLayout" Target="../slideLayouts/slideLayout51.xml"/><Relationship Id="rId6" Type="http://schemas.openxmlformats.org/officeDocument/2006/relationships/image" Target="../media/image554.png"/><Relationship Id="rId23" Type="http://schemas.openxmlformats.org/officeDocument/2006/relationships/image" Target="../media/image570.png"/><Relationship Id="rId28" Type="http://schemas.openxmlformats.org/officeDocument/2006/relationships/image" Target="../media/image575.png"/><Relationship Id="rId49" Type="http://schemas.openxmlformats.org/officeDocument/2006/relationships/image" Target="../media/image596.png"/><Relationship Id="rId114" Type="http://schemas.openxmlformats.org/officeDocument/2006/relationships/image" Target="../media/image661.png"/><Relationship Id="rId119" Type="http://schemas.openxmlformats.org/officeDocument/2006/relationships/image" Target="../media/image666.png"/><Relationship Id="rId44" Type="http://schemas.openxmlformats.org/officeDocument/2006/relationships/image" Target="../media/image591.png"/><Relationship Id="rId60" Type="http://schemas.openxmlformats.org/officeDocument/2006/relationships/image" Target="../media/image607.png"/><Relationship Id="rId65" Type="http://schemas.openxmlformats.org/officeDocument/2006/relationships/image" Target="../media/image612.png"/><Relationship Id="rId81" Type="http://schemas.openxmlformats.org/officeDocument/2006/relationships/image" Target="../media/image628.png"/><Relationship Id="rId86" Type="http://schemas.openxmlformats.org/officeDocument/2006/relationships/image" Target="../media/image633.png"/><Relationship Id="rId130" Type="http://schemas.openxmlformats.org/officeDocument/2006/relationships/image" Target="../media/image676.png"/><Relationship Id="rId135" Type="http://schemas.openxmlformats.org/officeDocument/2006/relationships/image" Target="../media/image681.png"/><Relationship Id="rId13" Type="http://schemas.openxmlformats.org/officeDocument/2006/relationships/image" Target="../media/image560.png"/><Relationship Id="rId18" Type="http://schemas.openxmlformats.org/officeDocument/2006/relationships/image" Target="../media/image565.png"/><Relationship Id="rId39" Type="http://schemas.openxmlformats.org/officeDocument/2006/relationships/image" Target="../media/image586.png"/><Relationship Id="rId109" Type="http://schemas.openxmlformats.org/officeDocument/2006/relationships/image" Target="../media/image656.png"/><Relationship Id="rId34" Type="http://schemas.openxmlformats.org/officeDocument/2006/relationships/image" Target="../media/image581.png"/><Relationship Id="rId50" Type="http://schemas.openxmlformats.org/officeDocument/2006/relationships/image" Target="../media/image597.png"/><Relationship Id="rId55" Type="http://schemas.openxmlformats.org/officeDocument/2006/relationships/image" Target="../media/image602.png"/><Relationship Id="rId76" Type="http://schemas.openxmlformats.org/officeDocument/2006/relationships/image" Target="../media/image623.png"/><Relationship Id="rId97" Type="http://schemas.openxmlformats.org/officeDocument/2006/relationships/image" Target="../media/image644.png"/><Relationship Id="rId104" Type="http://schemas.openxmlformats.org/officeDocument/2006/relationships/image" Target="../media/image651.png"/><Relationship Id="rId120" Type="http://schemas.openxmlformats.org/officeDocument/2006/relationships/image" Target="../media/image667.png"/><Relationship Id="rId125" Type="http://schemas.openxmlformats.org/officeDocument/2006/relationships/image" Target="../media/image672.png"/><Relationship Id="rId141" Type="http://schemas.openxmlformats.org/officeDocument/2006/relationships/image" Target="../media/image686.png"/><Relationship Id="rId146" Type="http://schemas.openxmlformats.org/officeDocument/2006/relationships/image" Target="../media/image691.png"/><Relationship Id="rId7" Type="http://schemas.openxmlformats.org/officeDocument/2006/relationships/image" Target="../media/image555.png"/><Relationship Id="rId71" Type="http://schemas.openxmlformats.org/officeDocument/2006/relationships/image" Target="../media/image618.png"/><Relationship Id="rId92" Type="http://schemas.openxmlformats.org/officeDocument/2006/relationships/image" Target="../media/image639.png"/><Relationship Id="rId2" Type="http://schemas.openxmlformats.org/officeDocument/2006/relationships/notesSlide" Target="../notesSlides/notesSlide20.xml"/><Relationship Id="rId29" Type="http://schemas.openxmlformats.org/officeDocument/2006/relationships/image" Target="../media/image576.png"/><Relationship Id="rId24" Type="http://schemas.openxmlformats.org/officeDocument/2006/relationships/image" Target="../media/image571.png"/><Relationship Id="rId40" Type="http://schemas.openxmlformats.org/officeDocument/2006/relationships/image" Target="../media/image587.png"/><Relationship Id="rId45" Type="http://schemas.openxmlformats.org/officeDocument/2006/relationships/image" Target="../media/image592.png"/><Relationship Id="rId66" Type="http://schemas.openxmlformats.org/officeDocument/2006/relationships/image" Target="../media/image613.png"/><Relationship Id="rId87" Type="http://schemas.openxmlformats.org/officeDocument/2006/relationships/image" Target="../media/image634.png"/><Relationship Id="rId110" Type="http://schemas.openxmlformats.org/officeDocument/2006/relationships/image" Target="../media/image657.png"/><Relationship Id="rId115" Type="http://schemas.openxmlformats.org/officeDocument/2006/relationships/image" Target="../media/image662.png"/><Relationship Id="rId131" Type="http://schemas.openxmlformats.org/officeDocument/2006/relationships/image" Target="../media/image677.png"/><Relationship Id="rId136" Type="http://schemas.openxmlformats.org/officeDocument/2006/relationships/image" Target="../media/image682.png"/><Relationship Id="rId61" Type="http://schemas.openxmlformats.org/officeDocument/2006/relationships/image" Target="../media/image608.png"/><Relationship Id="rId82" Type="http://schemas.openxmlformats.org/officeDocument/2006/relationships/image" Target="../media/image629.png"/><Relationship Id="rId19" Type="http://schemas.openxmlformats.org/officeDocument/2006/relationships/image" Target="../media/image566.png"/><Relationship Id="rId14" Type="http://schemas.openxmlformats.org/officeDocument/2006/relationships/image" Target="../media/image561.png"/><Relationship Id="rId30" Type="http://schemas.openxmlformats.org/officeDocument/2006/relationships/image" Target="../media/image577.png"/><Relationship Id="rId35" Type="http://schemas.openxmlformats.org/officeDocument/2006/relationships/image" Target="../media/image582.png"/><Relationship Id="rId56" Type="http://schemas.openxmlformats.org/officeDocument/2006/relationships/image" Target="../media/image603.png"/><Relationship Id="rId77" Type="http://schemas.openxmlformats.org/officeDocument/2006/relationships/image" Target="../media/image624.png"/><Relationship Id="rId100" Type="http://schemas.openxmlformats.org/officeDocument/2006/relationships/image" Target="../media/image647.png"/><Relationship Id="rId105" Type="http://schemas.openxmlformats.org/officeDocument/2006/relationships/image" Target="../media/image652.png"/><Relationship Id="rId126" Type="http://schemas.openxmlformats.org/officeDocument/2006/relationships/image" Target="../media/image673.png"/><Relationship Id="rId147" Type="http://schemas.openxmlformats.org/officeDocument/2006/relationships/image" Target="../media/image692.png"/><Relationship Id="rId8" Type="http://schemas.openxmlformats.org/officeDocument/2006/relationships/image" Target="../media/image556.png"/><Relationship Id="rId51" Type="http://schemas.openxmlformats.org/officeDocument/2006/relationships/image" Target="../media/image598.png"/><Relationship Id="rId72" Type="http://schemas.openxmlformats.org/officeDocument/2006/relationships/image" Target="../media/image619.png"/><Relationship Id="rId93" Type="http://schemas.openxmlformats.org/officeDocument/2006/relationships/image" Target="../media/image640.png"/><Relationship Id="rId98" Type="http://schemas.openxmlformats.org/officeDocument/2006/relationships/image" Target="../media/image645.png"/><Relationship Id="rId121" Type="http://schemas.openxmlformats.org/officeDocument/2006/relationships/image" Target="../media/image668.png"/><Relationship Id="rId142" Type="http://schemas.openxmlformats.org/officeDocument/2006/relationships/image" Target="../media/image687.png"/><Relationship Id="rId3" Type="http://schemas.openxmlformats.org/officeDocument/2006/relationships/image" Target="../media/image551.png"/><Relationship Id="rId25" Type="http://schemas.openxmlformats.org/officeDocument/2006/relationships/image" Target="../media/image572.png"/><Relationship Id="rId46" Type="http://schemas.openxmlformats.org/officeDocument/2006/relationships/image" Target="../media/image593.png"/><Relationship Id="rId67" Type="http://schemas.openxmlformats.org/officeDocument/2006/relationships/image" Target="../media/image614.png"/><Relationship Id="rId116" Type="http://schemas.openxmlformats.org/officeDocument/2006/relationships/image" Target="../media/image663.png"/><Relationship Id="rId137" Type="http://schemas.openxmlformats.org/officeDocument/2006/relationships/image" Target="../media/image683.png"/><Relationship Id="rId20" Type="http://schemas.openxmlformats.org/officeDocument/2006/relationships/image" Target="../media/image567.png"/><Relationship Id="rId41" Type="http://schemas.openxmlformats.org/officeDocument/2006/relationships/image" Target="../media/image588.png"/><Relationship Id="rId62" Type="http://schemas.openxmlformats.org/officeDocument/2006/relationships/image" Target="../media/image609.png"/><Relationship Id="rId83" Type="http://schemas.openxmlformats.org/officeDocument/2006/relationships/image" Target="../media/image630.png"/><Relationship Id="rId88" Type="http://schemas.openxmlformats.org/officeDocument/2006/relationships/image" Target="../media/image635.png"/><Relationship Id="rId111" Type="http://schemas.openxmlformats.org/officeDocument/2006/relationships/image" Target="../media/image658.png"/><Relationship Id="rId132" Type="http://schemas.openxmlformats.org/officeDocument/2006/relationships/image" Target="../media/image678.png"/><Relationship Id="rId15" Type="http://schemas.openxmlformats.org/officeDocument/2006/relationships/image" Target="../media/image562.png"/><Relationship Id="rId36" Type="http://schemas.openxmlformats.org/officeDocument/2006/relationships/image" Target="../media/image583.png"/><Relationship Id="rId57" Type="http://schemas.openxmlformats.org/officeDocument/2006/relationships/image" Target="../media/image604.png"/><Relationship Id="rId106" Type="http://schemas.openxmlformats.org/officeDocument/2006/relationships/image" Target="../media/image653.png"/><Relationship Id="rId127" Type="http://schemas.openxmlformats.org/officeDocument/2006/relationships/image" Target="../media/image229.png"/><Relationship Id="rId10" Type="http://schemas.openxmlformats.org/officeDocument/2006/relationships/image" Target="../media/image558.png"/><Relationship Id="rId31" Type="http://schemas.openxmlformats.org/officeDocument/2006/relationships/image" Target="../media/image578.png"/><Relationship Id="rId52" Type="http://schemas.openxmlformats.org/officeDocument/2006/relationships/image" Target="../media/image599.png"/><Relationship Id="rId73" Type="http://schemas.openxmlformats.org/officeDocument/2006/relationships/image" Target="../media/image620.png"/><Relationship Id="rId78" Type="http://schemas.openxmlformats.org/officeDocument/2006/relationships/image" Target="../media/image625.png"/><Relationship Id="rId94" Type="http://schemas.openxmlformats.org/officeDocument/2006/relationships/image" Target="../media/image641.png"/><Relationship Id="rId99" Type="http://schemas.openxmlformats.org/officeDocument/2006/relationships/image" Target="../media/image646.png"/><Relationship Id="rId101" Type="http://schemas.openxmlformats.org/officeDocument/2006/relationships/image" Target="../media/image648.png"/><Relationship Id="rId122" Type="http://schemas.openxmlformats.org/officeDocument/2006/relationships/image" Target="../media/image669.png"/><Relationship Id="rId143" Type="http://schemas.openxmlformats.org/officeDocument/2006/relationships/image" Target="../media/image688.png"/><Relationship Id="rId148" Type="http://schemas.openxmlformats.org/officeDocument/2006/relationships/image" Target="../media/image693.png"/><Relationship Id="rId4" Type="http://schemas.openxmlformats.org/officeDocument/2006/relationships/image" Target="../media/image552.png"/><Relationship Id="rId9" Type="http://schemas.openxmlformats.org/officeDocument/2006/relationships/image" Target="../media/image557.png"/><Relationship Id="rId26" Type="http://schemas.openxmlformats.org/officeDocument/2006/relationships/image" Target="../media/image573.png"/><Relationship Id="rId47" Type="http://schemas.openxmlformats.org/officeDocument/2006/relationships/image" Target="../media/image594.png"/><Relationship Id="rId68" Type="http://schemas.openxmlformats.org/officeDocument/2006/relationships/image" Target="../media/image615.png"/><Relationship Id="rId89" Type="http://schemas.openxmlformats.org/officeDocument/2006/relationships/image" Target="../media/image636.png"/><Relationship Id="rId112" Type="http://schemas.openxmlformats.org/officeDocument/2006/relationships/image" Target="../media/image659.png"/><Relationship Id="rId133" Type="http://schemas.openxmlformats.org/officeDocument/2006/relationships/image" Target="../media/image679.png"/><Relationship Id="rId16" Type="http://schemas.openxmlformats.org/officeDocument/2006/relationships/image" Target="../media/image563.png"/><Relationship Id="rId37" Type="http://schemas.openxmlformats.org/officeDocument/2006/relationships/image" Target="../media/image584.png"/><Relationship Id="rId58" Type="http://schemas.openxmlformats.org/officeDocument/2006/relationships/image" Target="../media/image605.png"/><Relationship Id="rId79" Type="http://schemas.openxmlformats.org/officeDocument/2006/relationships/image" Target="../media/image626.png"/><Relationship Id="rId102" Type="http://schemas.openxmlformats.org/officeDocument/2006/relationships/image" Target="../media/image649.png"/><Relationship Id="rId123" Type="http://schemas.openxmlformats.org/officeDocument/2006/relationships/image" Target="../media/image670.png"/><Relationship Id="rId144" Type="http://schemas.openxmlformats.org/officeDocument/2006/relationships/image" Target="../media/image689.png"/></Relationships>
</file>

<file path=ppt/slides/_rels/slide21.xml.rels><?xml version="1.0" encoding="UTF-8" standalone="yes"?>
<Relationships xmlns="http://schemas.openxmlformats.org/package/2006/relationships"><Relationship Id="rId13" Type="http://schemas.openxmlformats.org/officeDocument/2006/relationships/image" Target="../media/image704.tiff"/><Relationship Id="rId18" Type="http://schemas.openxmlformats.org/officeDocument/2006/relationships/image" Target="../media/image708.png"/><Relationship Id="rId26" Type="http://schemas.openxmlformats.org/officeDocument/2006/relationships/image" Target="../media/image715.png"/><Relationship Id="rId39" Type="http://schemas.openxmlformats.org/officeDocument/2006/relationships/image" Target="../media/image351.png"/><Relationship Id="rId21" Type="http://schemas.openxmlformats.org/officeDocument/2006/relationships/image" Target="../media/image711.png"/><Relationship Id="rId34" Type="http://schemas.openxmlformats.org/officeDocument/2006/relationships/image" Target="../media/image723.png"/><Relationship Id="rId42" Type="http://schemas.openxmlformats.org/officeDocument/2006/relationships/image" Target="../media/image638.png"/><Relationship Id="rId7" Type="http://schemas.openxmlformats.org/officeDocument/2006/relationships/image" Target="../media/image698.png"/><Relationship Id="rId2" Type="http://schemas.openxmlformats.org/officeDocument/2006/relationships/notesSlide" Target="../notesSlides/notesSlide21.xml"/><Relationship Id="rId16" Type="http://schemas.openxmlformats.org/officeDocument/2006/relationships/image" Target="../media/image706.png"/><Relationship Id="rId29" Type="http://schemas.openxmlformats.org/officeDocument/2006/relationships/image" Target="../media/image718.svg"/><Relationship Id="rId1" Type="http://schemas.openxmlformats.org/officeDocument/2006/relationships/slideLayout" Target="../slideLayouts/slideLayout50.xml"/><Relationship Id="rId6" Type="http://schemas.openxmlformats.org/officeDocument/2006/relationships/image" Target="../media/image697.png"/><Relationship Id="rId11" Type="http://schemas.openxmlformats.org/officeDocument/2006/relationships/image" Target="../media/image702.png"/><Relationship Id="rId24" Type="http://schemas.openxmlformats.org/officeDocument/2006/relationships/image" Target="../media/image713.tiff"/><Relationship Id="rId32" Type="http://schemas.openxmlformats.org/officeDocument/2006/relationships/image" Target="../media/image721.png"/><Relationship Id="rId37" Type="http://schemas.openxmlformats.org/officeDocument/2006/relationships/image" Target="../media/image345.png"/><Relationship Id="rId40" Type="http://schemas.openxmlformats.org/officeDocument/2006/relationships/image" Target="../media/image727.png"/><Relationship Id="rId45" Type="http://schemas.openxmlformats.org/officeDocument/2006/relationships/image" Target="../media/image375.png"/><Relationship Id="rId5" Type="http://schemas.openxmlformats.org/officeDocument/2006/relationships/image" Target="../media/image696.png"/><Relationship Id="rId15" Type="http://schemas.openxmlformats.org/officeDocument/2006/relationships/image" Target="../media/image263.png"/><Relationship Id="rId23" Type="http://schemas.openxmlformats.org/officeDocument/2006/relationships/image" Target="../media/image23.png"/><Relationship Id="rId28" Type="http://schemas.openxmlformats.org/officeDocument/2006/relationships/image" Target="../media/image717.png"/><Relationship Id="rId36" Type="http://schemas.openxmlformats.org/officeDocument/2006/relationships/image" Target="../media/image725.png"/><Relationship Id="rId10" Type="http://schemas.openxmlformats.org/officeDocument/2006/relationships/image" Target="../media/image701.png"/><Relationship Id="rId19" Type="http://schemas.openxmlformats.org/officeDocument/2006/relationships/image" Target="../media/image709.png"/><Relationship Id="rId31" Type="http://schemas.openxmlformats.org/officeDocument/2006/relationships/image" Target="../media/image720.png"/><Relationship Id="rId44" Type="http://schemas.openxmlformats.org/officeDocument/2006/relationships/image" Target="../media/image389.png"/><Relationship Id="rId4" Type="http://schemas.openxmlformats.org/officeDocument/2006/relationships/image" Target="../media/image695.png"/><Relationship Id="rId9" Type="http://schemas.openxmlformats.org/officeDocument/2006/relationships/image" Target="../media/image700.png"/><Relationship Id="rId14" Type="http://schemas.openxmlformats.org/officeDocument/2006/relationships/image" Target="../media/image705.png"/><Relationship Id="rId22" Type="http://schemas.openxmlformats.org/officeDocument/2006/relationships/image" Target="../media/image712.png"/><Relationship Id="rId27" Type="http://schemas.openxmlformats.org/officeDocument/2006/relationships/image" Target="../media/image716.png"/><Relationship Id="rId30" Type="http://schemas.openxmlformats.org/officeDocument/2006/relationships/image" Target="../media/image719.png"/><Relationship Id="rId35" Type="http://schemas.openxmlformats.org/officeDocument/2006/relationships/image" Target="../media/image724.png"/><Relationship Id="rId43" Type="http://schemas.openxmlformats.org/officeDocument/2006/relationships/image" Target="../media/image728.png"/><Relationship Id="rId8" Type="http://schemas.openxmlformats.org/officeDocument/2006/relationships/image" Target="../media/image699.jpeg"/><Relationship Id="rId3" Type="http://schemas.openxmlformats.org/officeDocument/2006/relationships/image" Target="../media/image694.png"/><Relationship Id="rId12" Type="http://schemas.openxmlformats.org/officeDocument/2006/relationships/image" Target="../media/image703.png"/><Relationship Id="rId17" Type="http://schemas.openxmlformats.org/officeDocument/2006/relationships/image" Target="../media/image707.png"/><Relationship Id="rId25" Type="http://schemas.openxmlformats.org/officeDocument/2006/relationships/image" Target="../media/image714.tiff"/><Relationship Id="rId33" Type="http://schemas.openxmlformats.org/officeDocument/2006/relationships/image" Target="../media/image722.png"/><Relationship Id="rId38" Type="http://schemas.openxmlformats.org/officeDocument/2006/relationships/image" Target="../media/image726.png"/><Relationship Id="rId46" Type="http://schemas.openxmlformats.org/officeDocument/2006/relationships/image" Target="../media/image399.png"/><Relationship Id="rId20" Type="http://schemas.openxmlformats.org/officeDocument/2006/relationships/image" Target="../media/image710.tiff"/><Relationship Id="rId41" Type="http://schemas.openxmlformats.org/officeDocument/2006/relationships/image" Target="../media/image509.png"/></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729.png"/></Relationships>
</file>

<file path=ppt/slides/_rels/slide23.xml.rels><?xml version="1.0" encoding="UTF-8" standalone="yes"?>
<Relationships xmlns="http://schemas.openxmlformats.org/package/2006/relationships"><Relationship Id="rId26" Type="http://schemas.openxmlformats.org/officeDocument/2006/relationships/image" Target="../media/image752.png"/><Relationship Id="rId21" Type="http://schemas.openxmlformats.org/officeDocument/2006/relationships/image" Target="../media/image747.png"/><Relationship Id="rId42" Type="http://schemas.openxmlformats.org/officeDocument/2006/relationships/image" Target="../media/image768.png"/><Relationship Id="rId47" Type="http://schemas.openxmlformats.org/officeDocument/2006/relationships/image" Target="../media/image773.png"/><Relationship Id="rId63" Type="http://schemas.openxmlformats.org/officeDocument/2006/relationships/image" Target="../media/image789.png"/><Relationship Id="rId68" Type="http://schemas.openxmlformats.org/officeDocument/2006/relationships/image" Target="../media/image639.png"/><Relationship Id="rId84" Type="http://schemas.openxmlformats.org/officeDocument/2006/relationships/image" Target="../media/image806.png"/><Relationship Id="rId89" Type="http://schemas.openxmlformats.org/officeDocument/2006/relationships/image" Target="../media/image682.png"/><Relationship Id="rId16" Type="http://schemas.openxmlformats.org/officeDocument/2006/relationships/image" Target="../media/image742.png"/><Relationship Id="rId11" Type="http://schemas.openxmlformats.org/officeDocument/2006/relationships/image" Target="../media/image737.png"/><Relationship Id="rId32" Type="http://schemas.openxmlformats.org/officeDocument/2006/relationships/image" Target="../media/image758.png"/><Relationship Id="rId37" Type="http://schemas.openxmlformats.org/officeDocument/2006/relationships/image" Target="../media/image763.png"/><Relationship Id="rId53" Type="http://schemas.openxmlformats.org/officeDocument/2006/relationships/image" Target="../media/image779.png"/><Relationship Id="rId58" Type="http://schemas.openxmlformats.org/officeDocument/2006/relationships/image" Target="../media/image784.png"/><Relationship Id="rId74" Type="http://schemas.openxmlformats.org/officeDocument/2006/relationships/image" Target="../media/image799.png"/><Relationship Id="rId79" Type="http://schemas.openxmlformats.org/officeDocument/2006/relationships/image" Target="../media/image804.png"/><Relationship Id="rId102" Type="http://schemas.openxmlformats.org/officeDocument/2006/relationships/image" Target="../media/image547.png"/><Relationship Id="rId5" Type="http://schemas.openxmlformats.org/officeDocument/2006/relationships/image" Target="../media/image732.png"/><Relationship Id="rId90" Type="http://schemas.openxmlformats.org/officeDocument/2006/relationships/image" Target="../media/image811.png"/><Relationship Id="rId95" Type="http://schemas.openxmlformats.org/officeDocument/2006/relationships/image" Target="../media/image815.png"/><Relationship Id="rId22" Type="http://schemas.openxmlformats.org/officeDocument/2006/relationships/image" Target="../media/image748.png"/><Relationship Id="rId27" Type="http://schemas.openxmlformats.org/officeDocument/2006/relationships/image" Target="../media/image753.png"/><Relationship Id="rId43" Type="http://schemas.openxmlformats.org/officeDocument/2006/relationships/image" Target="../media/image769.png"/><Relationship Id="rId48" Type="http://schemas.openxmlformats.org/officeDocument/2006/relationships/image" Target="../media/image774.png"/><Relationship Id="rId64" Type="http://schemas.openxmlformats.org/officeDocument/2006/relationships/image" Target="../media/image790.png"/><Relationship Id="rId69" Type="http://schemas.openxmlformats.org/officeDocument/2006/relationships/image" Target="../media/image794.png"/><Relationship Id="rId80" Type="http://schemas.openxmlformats.org/officeDocument/2006/relationships/image" Target="../media/image29.png"/><Relationship Id="rId85" Type="http://schemas.openxmlformats.org/officeDocument/2006/relationships/image" Target="../media/image807.png"/><Relationship Id="rId12" Type="http://schemas.openxmlformats.org/officeDocument/2006/relationships/image" Target="../media/image738.png"/><Relationship Id="rId17" Type="http://schemas.openxmlformats.org/officeDocument/2006/relationships/image" Target="../media/image743.png"/><Relationship Id="rId33" Type="http://schemas.openxmlformats.org/officeDocument/2006/relationships/image" Target="../media/image759.png"/><Relationship Id="rId38" Type="http://schemas.openxmlformats.org/officeDocument/2006/relationships/image" Target="../media/image764.png"/><Relationship Id="rId59" Type="http://schemas.openxmlformats.org/officeDocument/2006/relationships/image" Target="../media/image785.png"/><Relationship Id="rId103" Type="http://schemas.openxmlformats.org/officeDocument/2006/relationships/image" Target="../media/image821.png"/><Relationship Id="rId20" Type="http://schemas.openxmlformats.org/officeDocument/2006/relationships/image" Target="../media/image746.png"/><Relationship Id="rId41" Type="http://schemas.openxmlformats.org/officeDocument/2006/relationships/image" Target="../media/image767.png"/><Relationship Id="rId54" Type="http://schemas.openxmlformats.org/officeDocument/2006/relationships/image" Target="../media/image780.png"/><Relationship Id="rId62" Type="http://schemas.openxmlformats.org/officeDocument/2006/relationships/image" Target="../media/image788.png"/><Relationship Id="rId70" Type="http://schemas.openxmlformats.org/officeDocument/2006/relationships/image" Target="../media/image795.png"/><Relationship Id="rId75" Type="http://schemas.openxmlformats.org/officeDocument/2006/relationships/image" Target="../media/image800.png"/><Relationship Id="rId83" Type="http://schemas.openxmlformats.org/officeDocument/2006/relationships/image" Target="../media/image455.png"/><Relationship Id="rId88" Type="http://schemas.openxmlformats.org/officeDocument/2006/relationships/image" Target="../media/image810.png"/><Relationship Id="rId91" Type="http://schemas.openxmlformats.org/officeDocument/2006/relationships/image" Target="../media/image812.png"/><Relationship Id="rId96" Type="http://schemas.openxmlformats.org/officeDocument/2006/relationships/image" Target="../media/image816.png"/><Relationship Id="rId1" Type="http://schemas.openxmlformats.org/officeDocument/2006/relationships/slideLayout" Target="../slideLayouts/slideLayout26.xml"/><Relationship Id="rId6" Type="http://schemas.openxmlformats.org/officeDocument/2006/relationships/image" Target="../media/image733.png"/><Relationship Id="rId15" Type="http://schemas.openxmlformats.org/officeDocument/2006/relationships/image" Target="../media/image741.png"/><Relationship Id="rId23" Type="http://schemas.openxmlformats.org/officeDocument/2006/relationships/image" Target="../media/image749.png"/><Relationship Id="rId28" Type="http://schemas.openxmlformats.org/officeDocument/2006/relationships/image" Target="../media/image754.png"/><Relationship Id="rId36" Type="http://schemas.openxmlformats.org/officeDocument/2006/relationships/image" Target="../media/image762.png"/><Relationship Id="rId49" Type="http://schemas.openxmlformats.org/officeDocument/2006/relationships/image" Target="../media/image775.png"/><Relationship Id="rId57" Type="http://schemas.openxmlformats.org/officeDocument/2006/relationships/image" Target="../media/image783.png"/><Relationship Id="rId10" Type="http://schemas.openxmlformats.org/officeDocument/2006/relationships/image" Target="../media/image263.png"/><Relationship Id="rId31" Type="http://schemas.openxmlformats.org/officeDocument/2006/relationships/image" Target="../media/image757.png"/><Relationship Id="rId44" Type="http://schemas.openxmlformats.org/officeDocument/2006/relationships/image" Target="../media/image770.png"/><Relationship Id="rId52" Type="http://schemas.openxmlformats.org/officeDocument/2006/relationships/image" Target="../media/image778.png"/><Relationship Id="rId60" Type="http://schemas.openxmlformats.org/officeDocument/2006/relationships/image" Target="../media/image786.png"/><Relationship Id="rId65" Type="http://schemas.openxmlformats.org/officeDocument/2006/relationships/image" Target="../media/image791.png"/><Relationship Id="rId73" Type="http://schemas.openxmlformats.org/officeDocument/2006/relationships/image" Target="../media/image798.png"/><Relationship Id="rId78" Type="http://schemas.openxmlformats.org/officeDocument/2006/relationships/image" Target="../media/image803.png"/><Relationship Id="rId81" Type="http://schemas.openxmlformats.org/officeDocument/2006/relationships/image" Target="../media/image805.png"/><Relationship Id="rId86" Type="http://schemas.openxmlformats.org/officeDocument/2006/relationships/image" Target="../media/image808.png"/><Relationship Id="rId94" Type="http://schemas.openxmlformats.org/officeDocument/2006/relationships/image" Target="../media/image814.png"/><Relationship Id="rId99" Type="http://schemas.openxmlformats.org/officeDocument/2006/relationships/image" Target="../media/image819.png"/><Relationship Id="rId101" Type="http://schemas.openxmlformats.org/officeDocument/2006/relationships/image" Target="../media/image686.png"/><Relationship Id="rId4" Type="http://schemas.openxmlformats.org/officeDocument/2006/relationships/image" Target="../media/image731.png"/><Relationship Id="rId9" Type="http://schemas.openxmlformats.org/officeDocument/2006/relationships/image" Target="../media/image736.png"/><Relationship Id="rId13" Type="http://schemas.openxmlformats.org/officeDocument/2006/relationships/image" Target="../media/image739.png"/><Relationship Id="rId18" Type="http://schemas.openxmlformats.org/officeDocument/2006/relationships/image" Target="../media/image744.png"/><Relationship Id="rId39" Type="http://schemas.openxmlformats.org/officeDocument/2006/relationships/image" Target="../media/image765.png"/><Relationship Id="rId34" Type="http://schemas.openxmlformats.org/officeDocument/2006/relationships/image" Target="../media/image760.png"/><Relationship Id="rId50" Type="http://schemas.openxmlformats.org/officeDocument/2006/relationships/image" Target="../media/image776.png"/><Relationship Id="rId55" Type="http://schemas.openxmlformats.org/officeDocument/2006/relationships/image" Target="../media/image781.png"/><Relationship Id="rId76" Type="http://schemas.openxmlformats.org/officeDocument/2006/relationships/image" Target="../media/image801.png"/><Relationship Id="rId97" Type="http://schemas.openxmlformats.org/officeDocument/2006/relationships/image" Target="../media/image817.png"/><Relationship Id="rId104" Type="http://schemas.openxmlformats.org/officeDocument/2006/relationships/image" Target="../media/image822.png"/><Relationship Id="rId7" Type="http://schemas.openxmlformats.org/officeDocument/2006/relationships/image" Target="../media/image734.png"/><Relationship Id="rId71" Type="http://schemas.openxmlformats.org/officeDocument/2006/relationships/image" Target="../media/image796.png"/><Relationship Id="rId92" Type="http://schemas.openxmlformats.org/officeDocument/2006/relationships/image" Target="../media/image672.png"/><Relationship Id="rId2" Type="http://schemas.openxmlformats.org/officeDocument/2006/relationships/notesSlide" Target="../notesSlides/notesSlide23.xml"/><Relationship Id="rId29" Type="http://schemas.openxmlformats.org/officeDocument/2006/relationships/image" Target="../media/image755.png"/><Relationship Id="rId24" Type="http://schemas.openxmlformats.org/officeDocument/2006/relationships/image" Target="../media/image750.png"/><Relationship Id="rId40" Type="http://schemas.openxmlformats.org/officeDocument/2006/relationships/image" Target="../media/image766.png"/><Relationship Id="rId45" Type="http://schemas.openxmlformats.org/officeDocument/2006/relationships/image" Target="../media/image771.png"/><Relationship Id="rId66" Type="http://schemas.openxmlformats.org/officeDocument/2006/relationships/image" Target="../media/image792.png"/><Relationship Id="rId87" Type="http://schemas.openxmlformats.org/officeDocument/2006/relationships/image" Target="../media/image809.png"/><Relationship Id="rId61" Type="http://schemas.openxmlformats.org/officeDocument/2006/relationships/image" Target="../media/image787.png"/><Relationship Id="rId82" Type="http://schemas.openxmlformats.org/officeDocument/2006/relationships/image" Target="../media/image398.png"/><Relationship Id="rId19" Type="http://schemas.openxmlformats.org/officeDocument/2006/relationships/image" Target="../media/image745.png"/><Relationship Id="rId14" Type="http://schemas.openxmlformats.org/officeDocument/2006/relationships/image" Target="../media/image740.png"/><Relationship Id="rId30" Type="http://schemas.openxmlformats.org/officeDocument/2006/relationships/image" Target="../media/image756.png"/><Relationship Id="rId35" Type="http://schemas.openxmlformats.org/officeDocument/2006/relationships/image" Target="../media/image761.png"/><Relationship Id="rId56" Type="http://schemas.openxmlformats.org/officeDocument/2006/relationships/image" Target="../media/image782.png"/><Relationship Id="rId77" Type="http://schemas.openxmlformats.org/officeDocument/2006/relationships/image" Target="../media/image802.png"/><Relationship Id="rId100" Type="http://schemas.openxmlformats.org/officeDocument/2006/relationships/image" Target="../media/image820.png"/><Relationship Id="rId105" Type="http://schemas.openxmlformats.org/officeDocument/2006/relationships/image" Target="../media/image823.png"/><Relationship Id="rId8" Type="http://schemas.openxmlformats.org/officeDocument/2006/relationships/image" Target="../media/image735.png"/><Relationship Id="rId51" Type="http://schemas.openxmlformats.org/officeDocument/2006/relationships/image" Target="../media/image777.png"/><Relationship Id="rId72" Type="http://schemas.openxmlformats.org/officeDocument/2006/relationships/image" Target="../media/image797.png"/><Relationship Id="rId93" Type="http://schemas.openxmlformats.org/officeDocument/2006/relationships/image" Target="../media/image813.png"/><Relationship Id="rId98" Type="http://schemas.openxmlformats.org/officeDocument/2006/relationships/image" Target="../media/image818.png"/><Relationship Id="rId3" Type="http://schemas.openxmlformats.org/officeDocument/2006/relationships/image" Target="../media/image730.png"/><Relationship Id="rId25" Type="http://schemas.openxmlformats.org/officeDocument/2006/relationships/image" Target="../media/image751.png"/><Relationship Id="rId46" Type="http://schemas.openxmlformats.org/officeDocument/2006/relationships/image" Target="../media/image772.png"/><Relationship Id="rId67" Type="http://schemas.openxmlformats.org/officeDocument/2006/relationships/image" Target="../media/image793.png"/></Relationships>
</file>

<file path=ppt/slides/_rels/slide24.xml.rels><?xml version="1.0" encoding="UTF-8" standalone="yes"?>
<Relationships xmlns="http://schemas.openxmlformats.org/package/2006/relationships"><Relationship Id="rId8" Type="http://schemas.openxmlformats.org/officeDocument/2006/relationships/image" Target="../media/image826.png"/><Relationship Id="rId3" Type="http://schemas.openxmlformats.org/officeDocument/2006/relationships/hyperlink" Target="https://www.cncf.io/certification/training/" TargetMode="External"/><Relationship Id="rId7" Type="http://schemas.openxmlformats.org/officeDocument/2006/relationships/image" Target="../media/image825.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hyperlink" Target="https://www.cncf.io/certification/ckad/" TargetMode="External"/><Relationship Id="rId5" Type="http://schemas.openxmlformats.org/officeDocument/2006/relationships/hyperlink" Target="https://www.cncf.io/certification/cka/" TargetMode="External"/><Relationship Id="rId4" Type="http://schemas.openxmlformats.org/officeDocument/2006/relationships/image" Target="../media/image824.png"/><Relationship Id="rId9" Type="http://schemas.openxmlformats.org/officeDocument/2006/relationships/image" Target="../media/image827.png"/></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828.png"/><Relationship Id="rId5"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117" Type="http://schemas.openxmlformats.org/officeDocument/2006/relationships/image" Target="../media/image938.png"/><Relationship Id="rId21" Type="http://schemas.openxmlformats.org/officeDocument/2006/relationships/image" Target="../media/image847.png"/><Relationship Id="rId42" Type="http://schemas.openxmlformats.org/officeDocument/2006/relationships/image" Target="../media/image867.png"/><Relationship Id="rId63" Type="http://schemas.openxmlformats.org/officeDocument/2006/relationships/image" Target="../media/image888.png"/><Relationship Id="rId84" Type="http://schemas.openxmlformats.org/officeDocument/2006/relationships/image" Target="../media/image908.png"/><Relationship Id="rId138" Type="http://schemas.openxmlformats.org/officeDocument/2006/relationships/image" Target="../media/image951.png"/><Relationship Id="rId107" Type="http://schemas.openxmlformats.org/officeDocument/2006/relationships/image" Target="../media/image929.png"/><Relationship Id="rId11" Type="http://schemas.openxmlformats.org/officeDocument/2006/relationships/image" Target="../media/image837.png"/><Relationship Id="rId32" Type="http://schemas.openxmlformats.org/officeDocument/2006/relationships/image" Target="../media/image858.png"/><Relationship Id="rId53" Type="http://schemas.openxmlformats.org/officeDocument/2006/relationships/image" Target="../media/image878.png"/><Relationship Id="rId74" Type="http://schemas.openxmlformats.org/officeDocument/2006/relationships/image" Target="../media/image899.png"/><Relationship Id="rId128" Type="http://schemas.openxmlformats.org/officeDocument/2006/relationships/image" Target="../media/image947.png"/><Relationship Id="rId149" Type="http://schemas.openxmlformats.org/officeDocument/2006/relationships/image" Target="../media/image509.png"/><Relationship Id="rId5" Type="http://schemas.openxmlformats.org/officeDocument/2006/relationships/image" Target="../media/image831.png"/><Relationship Id="rId95" Type="http://schemas.openxmlformats.org/officeDocument/2006/relationships/image" Target="../media/image604.png"/><Relationship Id="rId22" Type="http://schemas.openxmlformats.org/officeDocument/2006/relationships/image" Target="../media/image848.png"/><Relationship Id="rId27" Type="http://schemas.openxmlformats.org/officeDocument/2006/relationships/image" Target="../media/image853.png"/><Relationship Id="rId43" Type="http://schemas.openxmlformats.org/officeDocument/2006/relationships/image" Target="../media/image868.png"/><Relationship Id="rId48" Type="http://schemas.openxmlformats.org/officeDocument/2006/relationships/image" Target="../media/image873.png"/><Relationship Id="rId64" Type="http://schemas.openxmlformats.org/officeDocument/2006/relationships/image" Target="../media/image889.png"/><Relationship Id="rId69" Type="http://schemas.openxmlformats.org/officeDocument/2006/relationships/image" Target="../media/image894.png"/><Relationship Id="rId113" Type="http://schemas.openxmlformats.org/officeDocument/2006/relationships/image" Target="../media/image935.png"/><Relationship Id="rId118" Type="http://schemas.openxmlformats.org/officeDocument/2006/relationships/image" Target="../media/image939.png"/><Relationship Id="rId134" Type="http://schemas.openxmlformats.org/officeDocument/2006/relationships/image" Target="../media/image614.png"/><Relationship Id="rId139" Type="http://schemas.openxmlformats.org/officeDocument/2006/relationships/image" Target="../media/image533.png"/><Relationship Id="rId80" Type="http://schemas.openxmlformats.org/officeDocument/2006/relationships/image" Target="../media/image904.png"/><Relationship Id="rId85" Type="http://schemas.openxmlformats.org/officeDocument/2006/relationships/image" Target="../media/image909.png"/><Relationship Id="rId150" Type="http://schemas.openxmlformats.org/officeDocument/2006/relationships/image" Target="../media/image956.png"/><Relationship Id="rId12" Type="http://schemas.openxmlformats.org/officeDocument/2006/relationships/image" Target="../media/image838.png"/><Relationship Id="rId17" Type="http://schemas.openxmlformats.org/officeDocument/2006/relationships/image" Target="../media/image843.png"/><Relationship Id="rId33" Type="http://schemas.openxmlformats.org/officeDocument/2006/relationships/image" Target="../media/image859.png"/><Relationship Id="rId38" Type="http://schemas.openxmlformats.org/officeDocument/2006/relationships/image" Target="../media/image582.png"/><Relationship Id="rId59" Type="http://schemas.openxmlformats.org/officeDocument/2006/relationships/image" Target="../media/image884.png"/><Relationship Id="rId103" Type="http://schemas.openxmlformats.org/officeDocument/2006/relationships/image" Target="../media/image925.png"/><Relationship Id="rId108" Type="http://schemas.openxmlformats.org/officeDocument/2006/relationships/image" Target="../media/image930.png"/><Relationship Id="rId124" Type="http://schemas.openxmlformats.org/officeDocument/2006/relationships/image" Target="../media/image945.png"/><Relationship Id="rId129" Type="http://schemas.openxmlformats.org/officeDocument/2006/relationships/image" Target="../media/image284.png"/><Relationship Id="rId54" Type="http://schemas.openxmlformats.org/officeDocument/2006/relationships/image" Target="../media/image879.png"/><Relationship Id="rId70" Type="http://schemas.openxmlformats.org/officeDocument/2006/relationships/image" Target="../media/image895.png"/><Relationship Id="rId75" Type="http://schemas.openxmlformats.org/officeDocument/2006/relationships/image" Target="../media/image900.png"/><Relationship Id="rId91" Type="http://schemas.openxmlformats.org/officeDocument/2006/relationships/image" Target="../media/image915.png"/><Relationship Id="rId96" Type="http://schemas.openxmlformats.org/officeDocument/2006/relationships/image" Target="../media/image918.png"/><Relationship Id="rId140" Type="http://schemas.openxmlformats.org/officeDocument/2006/relationships/image" Target="../media/image412.png"/><Relationship Id="rId145" Type="http://schemas.openxmlformats.org/officeDocument/2006/relationships/image" Target="../media/image371.png"/><Relationship Id="rId1" Type="http://schemas.openxmlformats.org/officeDocument/2006/relationships/slideLayout" Target="../slideLayouts/slideLayout26.xml"/><Relationship Id="rId6" Type="http://schemas.openxmlformats.org/officeDocument/2006/relationships/image" Target="../media/image832.png"/><Relationship Id="rId23" Type="http://schemas.openxmlformats.org/officeDocument/2006/relationships/image" Target="../media/image849.png"/><Relationship Id="rId28" Type="http://schemas.openxmlformats.org/officeDocument/2006/relationships/image" Target="../media/image854.png"/><Relationship Id="rId49" Type="http://schemas.openxmlformats.org/officeDocument/2006/relationships/image" Target="../media/image874.png"/><Relationship Id="rId114" Type="http://schemas.openxmlformats.org/officeDocument/2006/relationships/image" Target="../media/image936.png"/><Relationship Id="rId119" Type="http://schemas.openxmlformats.org/officeDocument/2006/relationships/image" Target="../media/image940.png"/><Relationship Id="rId44" Type="http://schemas.openxmlformats.org/officeDocument/2006/relationships/image" Target="../media/image869.png"/><Relationship Id="rId60" Type="http://schemas.openxmlformats.org/officeDocument/2006/relationships/image" Target="../media/image885.png"/><Relationship Id="rId65" Type="http://schemas.openxmlformats.org/officeDocument/2006/relationships/image" Target="../media/image890.png"/><Relationship Id="rId81" Type="http://schemas.openxmlformats.org/officeDocument/2006/relationships/image" Target="../media/image905.png"/><Relationship Id="rId86" Type="http://schemas.openxmlformats.org/officeDocument/2006/relationships/image" Target="../media/image910.png"/><Relationship Id="rId130" Type="http://schemas.openxmlformats.org/officeDocument/2006/relationships/image" Target="../media/image948.png"/><Relationship Id="rId135" Type="http://schemas.openxmlformats.org/officeDocument/2006/relationships/image" Target="../media/image950.png"/><Relationship Id="rId151" Type="http://schemas.openxmlformats.org/officeDocument/2006/relationships/image" Target="../media/image547.png"/><Relationship Id="rId13" Type="http://schemas.openxmlformats.org/officeDocument/2006/relationships/image" Target="../media/image839.png"/><Relationship Id="rId18" Type="http://schemas.openxmlformats.org/officeDocument/2006/relationships/image" Target="../media/image844.png"/><Relationship Id="rId39" Type="http://schemas.openxmlformats.org/officeDocument/2006/relationships/image" Target="../media/image864.png"/><Relationship Id="rId109" Type="http://schemas.openxmlformats.org/officeDocument/2006/relationships/image" Target="../media/image931.png"/><Relationship Id="rId34" Type="http://schemas.openxmlformats.org/officeDocument/2006/relationships/image" Target="../media/image860.png"/><Relationship Id="rId50" Type="http://schemas.openxmlformats.org/officeDocument/2006/relationships/image" Target="../media/image875.png"/><Relationship Id="rId55" Type="http://schemas.openxmlformats.org/officeDocument/2006/relationships/image" Target="../media/image880.png"/><Relationship Id="rId76" Type="http://schemas.openxmlformats.org/officeDocument/2006/relationships/image" Target="../media/image901.png"/><Relationship Id="rId97" Type="http://schemas.openxmlformats.org/officeDocument/2006/relationships/image" Target="../media/image919.png"/><Relationship Id="rId104" Type="http://schemas.openxmlformats.org/officeDocument/2006/relationships/image" Target="../media/image926.png"/><Relationship Id="rId120" Type="http://schemas.openxmlformats.org/officeDocument/2006/relationships/image" Target="../media/image941.png"/><Relationship Id="rId125" Type="http://schemas.openxmlformats.org/officeDocument/2006/relationships/image" Target="../media/image29.png"/><Relationship Id="rId141" Type="http://schemas.openxmlformats.org/officeDocument/2006/relationships/image" Target="../media/image952.png"/><Relationship Id="rId146" Type="http://schemas.openxmlformats.org/officeDocument/2006/relationships/image" Target="../media/image415.png"/><Relationship Id="rId7" Type="http://schemas.openxmlformats.org/officeDocument/2006/relationships/image" Target="../media/image833.png"/><Relationship Id="rId71" Type="http://schemas.openxmlformats.org/officeDocument/2006/relationships/image" Target="../media/image896.png"/><Relationship Id="rId92" Type="http://schemas.openxmlformats.org/officeDocument/2006/relationships/image" Target="../media/image250.png"/><Relationship Id="rId2" Type="http://schemas.openxmlformats.org/officeDocument/2006/relationships/notesSlide" Target="../notesSlides/notesSlide26.xml"/><Relationship Id="rId29" Type="http://schemas.openxmlformats.org/officeDocument/2006/relationships/image" Target="../media/image855.png"/><Relationship Id="rId24" Type="http://schemas.openxmlformats.org/officeDocument/2006/relationships/image" Target="../media/image850.png"/><Relationship Id="rId40" Type="http://schemas.openxmlformats.org/officeDocument/2006/relationships/image" Target="../media/image865.png"/><Relationship Id="rId45" Type="http://schemas.openxmlformats.org/officeDocument/2006/relationships/image" Target="../media/image870.png"/><Relationship Id="rId66" Type="http://schemas.openxmlformats.org/officeDocument/2006/relationships/image" Target="../media/image891.png"/><Relationship Id="rId87" Type="http://schemas.openxmlformats.org/officeDocument/2006/relationships/image" Target="../media/image911.png"/><Relationship Id="rId110" Type="http://schemas.openxmlformats.org/officeDocument/2006/relationships/image" Target="../media/image932.png"/><Relationship Id="rId115" Type="http://schemas.openxmlformats.org/officeDocument/2006/relationships/image" Target="../media/image645.png"/><Relationship Id="rId131" Type="http://schemas.openxmlformats.org/officeDocument/2006/relationships/image" Target="../media/image949.png"/><Relationship Id="rId136" Type="http://schemas.openxmlformats.org/officeDocument/2006/relationships/image" Target="../media/image410.png"/><Relationship Id="rId61" Type="http://schemas.openxmlformats.org/officeDocument/2006/relationships/image" Target="../media/image886.png"/><Relationship Id="rId82" Type="http://schemas.openxmlformats.org/officeDocument/2006/relationships/image" Target="../media/image906.png"/><Relationship Id="rId152" Type="http://schemas.openxmlformats.org/officeDocument/2006/relationships/image" Target="../media/image686.png"/><Relationship Id="rId19" Type="http://schemas.openxmlformats.org/officeDocument/2006/relationships/image" Target="../media/image845.png"/><Relationship Id="rId14" Type="http://schemas.openxmlformats.org/officeDocument/2006/relationships/image" Target="../media/image840.png"/><Relationship Id="rId30" Type="http://schemas.openxmlformats.org/officeDocument/2006/relationships/image" Target="../media/image856.png"/><Relationship Id="rId35" Type="http://schemas.openxmlformats.org/officeDocument/2006/relationships/image" Target="../media/image861.png"/><Relationship Id="rId56" Type="http://schemas.openxmlformats.org/officeDocument/2006/relationships/image" Target="../media/image881.png"/><Relationship Id="rId77" Type="http://schemas.openxmlformats.org/officeDocument/2006/relationships/image" Target="../media/image902.png"/><Relationship Id="rId100" Type="http://schemas.openxmlformats.org/officeDocument/2006/relationships/image" Target="../media/image922.png"/><Relationship Id="rId105" Type="http://schemas.openxmlformats.org/officeDocument/2006/relationships/image" Target="../media/image927.png"/><Relationship Id="rId126" Type="http://schemas.openxmlformats.org/officeDocument/2006/relationships/image" Target="../media/image946.png"/><Relationship Id="rId147" Type="http://schemas.openxmlformats.org/officeDocument/2006/relationships/image" Target="../media/image954.png"/><Relationship Id="rId8" Type="http://schemas.openxmlformats.org/officeDocument/2006/relationships/image" Target="../media/image834.png"/><Relationship Id="rId51" Type="http://schemas.openxmlformats.org/officeDocument/2006/relationships/image" Target="../media/image876.png"/><Relationship Id="rId72" Type="http://schemas.openxmlformats.org/officeDocument/2006/relationships/image" Target="../media/image897.png"/><Relationship Id="rId93" Type="http://schemas.openxmlformats.org/officeDocument/2006/relationships/image" Target="../media/image916.png"/><Relationship Id="rId98" Type="http://schemas.openxmlformats.org/officeDocument/2006/relationships/image" Target="../media/image920.png"/><Relationship Id="rId121" Type="http://schemas.openxmlformats.org/officeDocument/2006/relationships/image" Target="../media/image942.png"/><Relationship Id="rId142" Type="http://schemas.openxmlformats.org/officeDocument/2006/relationships/image" Target="../media/image674.png"/><Relationship Id="rId3" Type="http://schemas.openxmlformats.org/officeDocument/2006/relationships/image" Target="../media/image829.png"/><Relationship Id="rId25" Type="http://schemas.openxmlformats.org/officeDocument/2006/relationships/image" Target="../media/image851.png"/><Relationship Id="rId46" Type="http://schemas.openxmlformats.org/officeDocument/2006/relationships/image" Target="../media/image871.png"/><Relationship Id="rId67" Type="http://schemas.openxmlformats.org/officeDocument/2006/relationships/image" Target="../media/image892.png"/><Relationship Id="rId116" Type="http://schemas.openxmlformats.org/officeDocument/2006/relationships/image" Target="../media/image937.png"/><Relationship Id="rId137" Type="http://schemas.openxmlformats.org/officeDocument/2006/relationships/image" Target="../media/image811.png"/><Relationship Id="rId20" Type="http://schemas.openxmlformats.org/officeDocument/2006/relationships/image" Target="../media/image846.png"/><Relationship Id="rId41" Type="http://schemas.openxmlformats.org/officeDocument/2006/relationships/image" Target="../media/image866.png"/><Relationship Id="rId62" Type="http://schemas.openxmlformats.org/officeDocument/2006/relationships/image" Target="../media/image887.png"/><Relationship Id="rId83" Type="http://schemas.openxmlformats.org/officeDocument/2006/relationships/image" Target="../media/image907.png"/><Relationship Id="rId88" Type="http://schemas.openxmlformats.org/officeDocument/2006/relationships/image" Target="../media/image912.png"/><Relationship Id="rId111" Type="http://schemas.openxmlformats.org/officeDocument/2006/relationships/image" Target="../media/image933.png"/><Relationship Id="rId132" Type="http://schemas.openxmlformats.org/officeDocument/2006/relationships/image" Target="../media/image640.png"/><Relationship Id="rId153" Type="http://schemas.openxmlformats.org/officeDocument/2006/relationships/image" Target="../media/image957.png"/><Relationship Id="rId15" Type="http://schemas.openxmlformats.org/officeDocument/2006/relationships/image" Target="../media/image841.png"/><Relationship Id="rId36" Type="http://schemas.openxmlformats.org/officeDocument/2006/relationships/image" Target="../media/image862.png"/><Relationship Id="rId57" Type="http://schemas.openxmlformats.org/officeDocument/2006/relationships/image" Target="../media/image882.png"/><Relationship Id="rId106" Type="http://schemas.openxmlformats.org/officeDocument/2006/relationships/image" Target="../media/image928.png"/><Relationship Id="rId127" Type="http://schemas.openxmlformats.org/officeDocument/2006/relationships/image" Target="../media/image400.png"/><Relationship Id="rId10" Type="http://schemas.openxmlformats.org/officeDocument/2006/relationships/image" Target="../media/image836.png"/><Relationship Id="rId31" Type="http://schemas.openxmlformats.org/officeDocument/2006/relationships/image" Target="../media/image857.png"/><Relationship Id="rId52" Type="http://schemas.openxmlformats.org/officeDocument/2006/relationships/image" Target="../media/image877.png"/><Relationship Id="rId73" Type="http://schemas.openxmlformats.org/officeDocument/2006/relationships/image" Target="../media/image898.png"/><Relationship Id="rId78" Type="http://schemas.openxmlformats.org/officeDocument/2006/relationships/image" Target="../media/image568.png"/><Relationship Id="rId94" Type="http://schemas.openxmlformats.org/officeDocument/2006/relationships/image" Target="../media/image917.png"/><Relationship Id="rId99" Type="http://schemas.openxmlformats.org/officeDocument/2006/relationships/image" Target="../media/image921.png"/><Relationship Id="rId101" Type="http://schemas.openxmlformats.org/officeDocument/2006/relationships/image" Target="../media/image923.png"/><Relationship Id="rId122" Type="http://schemas.openxmlformats.org/officeDocument/2006/relationships/image" Target="../media/image943.png"/><Relationship Id="rId143" Type="http://schemas.openxmlformats.org/officeDocument/2006/relationships/image" Target="../media/image682.png"/><Relationship Id="rId148" Type="http://schemas.openxmlformats.org/officeDocument/2006/relationships/image" Target="../media/image955.png"/><Relationship Id="rId4" Type="http://schemas.openxmlformats.org/officeDocument/2006/relationships/image" Target="../media/image830.png"/><Relationship Id="rId9" Type="http://schemas.openxmlformats.org/officeDocument/2006/relationships/image" Target="../media/image835.png"/><Relationship Id="rId26" Type="http://schemas.openxmlformats.org/officeDocument/2006/relationships/image" Target="../media/image852.png"/><Relationship Id="rId47" Type="http://schemas.openxmlformats.org/officeDocument/2006/relationships/image" Target="../media/image872.png"/><Relationship Id="rId68" Type="http://schemas.openxmlformats.org/officeDocument/2006/relationships/image" Target="../media/image893.png"/><Relationship Id="rId89" Type="http://schemas.openxmlformats.org/officeDocument/2006/relationships/image" Target="../media/image913.png"/><Relationship Id="rId112" Type="http://schemas.openxmlformats.org/officeDocument/2006/relationships/image" Target="../media/image934.png"/><Relationship Id="rId133" Type="http://schemas.openxmlformats.org/officeDocument/2006/relationships/image" Target="../media/image407.png"/><Relationship Id="rId154" Type="http://schemas.openxmlformats.org/officeDocument/2006/relationships/image" Target="../media/image693.png"/><Relationship Id="rId16" Type="http://schemas.openxmlformats.org/officeDocument/2006/relationships/image" Target="../media/image842.png"/><Relationship Id="rId37" Type="http://schemas.openxmlformats.org/officeDocument/2006/relationships/image" Target="../media/image863.png"/><Relationship Id="rId58" Type="http://schemas.openxmlformats.org/officeDocument/2006/relationships/image" Target="../media/image883.png"/><Relationship Id="rId79" Type="http://schemas.openxmlformats.org/officeDocument/2006/relationships/image" Target="../media/image903.png"/><Relationship Id="rId102" Type="http://schemas.openxmlformats.org/officeDocument/2006/relationships/image" Target="../media/image924.png"/><Relationship Id="rId123" Type="http://schemas.openxmlformats.org/officeDocument/2006/relationships/image" Target="../media/image944.png"/><Relationship Id="rId144" Type="http://schemas.openxmlformats.org/officeDocument/2006/relationships/image" Target="../media/image953.png"/><Relationship Id="rId90" Type="http://schemas.openxmlformats.org/officeDocument/2006/relationships/image" Target="../media/image914.png"/></Relationships>
</file>

<file path=ppt/slides/_rels/slide27.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hyperlink" Target="https://github.com/cncf/cnf-testbed" TargetMode="External"/><Relationship Id="rId7" Type="http://schemas.openxmlformats.org/officeDocument/2006/relationships/image" Target="../media/image959.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958.png"/><Relationship Id="rId11" Type="http://schemas.openxmlformats.org/officeDocument/2006/relationships/image" Target="../media/image963.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962.png"/><Relationship Id="rId4" Type="http://schemas.openxmlformats.org/officeDocument/2006/relationships/hyperlink" Target="https://www.packet.com/cnf" TargetMode="External"/><Relationship Id="rId9" Type="http://schemas.openxmlformats.org/officeDocument/2006/relationships/image" Target="../media/image961.png"/></Relationships>
</file>

<file path=ppt/slides/_rels/slide28.xml.rels><?xml version="1.0" encoding="UTF-8" standalone="yes"?>
<Relationships xmlns="http://schemas.openxmlformats.org/package/2006/relationships"><Relationship Id="rId8" Type="http://schemas.openxmlformats.org/officeDocument/2006/relationships/hyperlink" Target="https://events.linuxfoundation.org/servicemeshcon/" TargetMode="External"/><Relationship Id="rId13" Type="http://schemas.openxmlformats.org/officeDocument/2006/relationships/image" Target="../media/image967.png"/><Relationship Id="rId3" Type="http://schemas.openxmlformats.org/officeDocument/2006/relationships/hyperlink" Target="https://kubecon.io/" TargetMode="External"/><Relationship Id="rId7" Type="http://schemas.openxmlformats.org/officeDocument/2006/relationships/image" Target="../media/image966.jpeg"/><Relationship Id="rId12" Type="http://schemas.openxmlformats.org/officeDocument/2006/relationships/hyperlink" Target="https://events.linuxfoundation.org/kubecon-cloudnativecon-north-america/sponsor/"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965.jpeg"/><Relationship Id="rId11" Type="http://schemas.openxmlformats.org/officeDocument/2006/relationships/hyperlink" Target="https://events.linuxfoundation.org/kubecon-cloudnativecon-north-america/" TargetMode="External"/><Relationship Id="rId5" Type="http://schemas.openxmlformats.org/officeDocument/2006/relationships/image" Target="../media/image964.jpeg"/><Relationship Id="rId10" Type="http://schemas.openxmlformats.org/officeDocument/2006/relationships/hyperlink" Target="https://events.linuxfoundation.org/serverless-practitioners-summit/" TargetMode="External"/><Relationship Id="rId4" Type="http://schemas.openxmlformats.org/officeDocument/2006/relationships/hyperlink" Target="https://events.linuxfoundation.org/kubecon-cloudnativecon-europe/" TargetMode="External"/><Relationship Id="rId9" Type="http://schemas.openxmlformats.org/officeDocument/2006/relationships/hyperlink" Target="https://events.linuxfoundation.org/cloud-native-security-day/" TargetMode="External"/><Relationship Id="rId14" Type="http://schemas.openxmlformats.org/officeDocument/2006/relationships/image" Target="../media/image968.png"/></Relationships>
</file>

<file path=ppt/slides/_rels/slide29.xml.rels><?xml version="1.0" encoding="UTF-8" standalone="yes"?>
<Relationships xmlns="http://schemas.openxmlformats.org/package/2006/relationships"><Relationship Id="rId3" Type="http://schemas.openxmlformats.org/officeDocument/2006/relationships/image" Target="../media/image969.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82.png"/><Relationship Id="rId3" Type="http://schemas.openxmlformats.org/officeDocument/2006/relationships/image" Target="../media/image59.jp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notesSlide" Target="../notesSlides/notesSlide3.xml"/><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83.png"/></Relationships>
</file>

<file path=ppt/slides/_rels/slide30.xml.rels><?xml version="1.0" encoding="UTF-8" standalone="yes"?>
<Relationships xmlns="http://schemas.openxmlformats.org/package/2006/relationships"><Relationship Id="rId3" Type="http://schemas.openxmlformats.org/officeDocument/2006/relationships/image" Target="../media/image970.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971.png"/><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973.png"/><Relationship Id="rId4" Type="http://schemas.openxmlformats.org/officeDocument/2006/relationships/image" Target="../media/image972.png"/></Relationships>
</file>

<file path=ppt/slides/_rels/slide32.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978.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977.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976.png"/><Relationship Id="rId5" Type="http://schemas.openxmlformats.org/officeDocument/2006/relationships/hyperlink" Target="https://www.cncf.io/blog/" TargetMode="External"/><Relationship Id="rId10" Type="http://schemas.openxmlformats.org/officeDocument/2006/relationships/image" Target="../media/image975.png"/><Relationship Id="rId4" Type="http://schemas.openxmlformats.org/officeDocument/2006/relationships/hyperlink" Target="https://www.cncf.io/community/recorded-events/" TargetMode="External"/><Relationship Id="rId9" Type="http://schemas.openxmlformats.org/officeDocument/2006/relationships/image" Target="../media/image974.png"/></Relationships>
</file>

<file path=ppt/slides/_rels/slide33.xml.rels><?xml version="1.0" encoding="UTF-8" standalone="yes"?>
<Relationships xmlns="http://schemas.openxmlformats.org/package/2006/relationships"><Relationship Id="rId8" Type="http://schemas.openxmlformats.org/officeDocument/2006/relationships/image" Target="../media/image981.png"/><Relationship Id="rId3" Type="http://schemas.openxmlformats.org/officeDocument/2006/relationships/hyperlink" Target="https://www.cncf.io/people/ambassadors/" TargetMode="External"/><Relationship Id="rId7" Type="http://schemas.openxmlformats.org/officeDocument/2006/relationships/image" Target="../media/image980.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979.png"/><Relationship Id="rId5" Type="http://schemas.openxmlformats.org/officeDocument/2006/relationships/hyperlink" Target="https://www.linuxfoundation.org/membership/" TargetMode="External"/><Relationship Id="rId10" Type="http://schemas.openxmlformats.org/officeDocument/2006/relationships/image" Target="../media/image974.png"/><Relationship Id="rId4" Type="http://schemas.openxmlformats.org/officeDocument/2006/relationships/hyperlink" Target="https://kubernetes.io/partners/" TargetMode="External"/><Relationship Id="rId9" Type="http://schemas.openxmlformats.org/officeDocument/2006/relationships/image" Target="../media/image982.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985.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984.png"/><Relationship Id="rId17" Type="http://schemas.openxmlformats.org/officeDocument/2006/relationships/image" Target="../media/image989.png"/><Relationship Id="rId2" Type="http://schemas.openxmlformats.org/officeDocument/2006/relationships/notesSlide" Target="../notesSlides/notesSlide34.xml"/><Relationship Id="rId16" Type="http://schemas.openxmlformats.org/officeDocument/2006/relationships/image" Target="../media/image988.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983.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987.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98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990.png"/></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991.png"/></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992.png"/></Relationships>
</file>

<file path=ppt/slides/_rels/slide39.xml.rels><?xml version="1.0" encoding="UTF-8" standalone="yes"?>
<Relationships xmlns="http://schemas.openxmlformats.org/package/2006/relationships"><Relationship Id="rId3" Type="http://schemas.openxmlformats.org/officeDocument/2006/relationships/image" Target="../media/image993.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image" Target="../media/image994.png"/><Relationship Id="rId4" Type="http://schemas.openxmlformats.org/officeDocument/2006/relationships/hyperlink" Target="https://www.cncf.io/people/end-user-communit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95.png"/><Relationship Id="rId7" Type="http://schemas.openxmlformats.org/officeDocument/2006/relationships/image" Target="../media/image999.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998.png"/><Relationship Id="rId5" Type="http://schemas.openxmlformats.org/officeDocument/2006/relationships/image" Target="../media/image997.png"/><Relationship Id="rId4" Type="http://schemas.openxmlformats.org/officeDocument/2006/relationships/image" Target="../media/image996.png"/></Relationships>
</file>

<file path=ppt/slides/_rels/slide42.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103.png"/><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07.png"/><Relationship Id="rId4" Type="http://schemas.openxmlformats.org/officeDocument/2006/relationships/image" Target="../media/image103.png"/></Relationships>
</file>

<file path=ppt/slides/_rels/slide4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hyperlink" Target="https://12factor.net/" TargetMode="External"/><Relationship Id="rId7"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2.png"/></Relationships>
</file>

<file path=ppt/slides/_rels/slide4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1.png"/><Relationship Id="rId7"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1003.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jp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5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04.png"/><Relationship Id="rId7" Type="http://schemas.openxmlformats.org/officeDocument/2006/relationships/image" Target="../media/image103.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jpg"/><Relationship Id="rId9" Type="http://schemas.openxmlformats.org/officeDocument/2006/relationships/image" Target="../media/image107.png"/></Relationships>
</file>

<file path=ppt/slides/_rels/slide5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0.jpg"/><Relationship Id="rId7"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8.png"/><Relationship Id="rId4" Type="http://schemas.openxmlformats.org/officeDocument/2006/relationships/image" Target="../media/image101.png"/><Relationship Id="rId9" Type="http://schemas.openxmlformats.org/officeDocument/2006/relationships/image" Target="../media/image1005.png"/></Relationships>
</file>

<file path=ppt/slides/_rels/slide5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jp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1006.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1007.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1008.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1009.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10.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61.xml"/><Relationship Id="rId1" Type="http://schemas.openxmlformats.org/officeDocument/2006/relationships/slideLayout" Target="../slideLayouts/slideLayout48.xml"/><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最终用户社区有140</a:t>
            </a:r>
            <a:r>
              <a:rPr lang="zh-CN" altLang="en-US" dirty="0"/>
              <a:t>多</a:t>
            </a:r>
            <a:r>
              <a:rPr lang="en-US" altLang="zh-CN" dirty="0"/>
              <a:t>家公司</a:t>
            </a:r>
            <a:endParaRPr b="0" i="0" u="none" strike="noStrike" cap="none" dirty="0">
              <a:solidFill>
                <a:srgbClr val="FFFFFF"/>
              </a:solidFill>
              <a:latin typeface="Helvetica Neue"/>
              <a:ea typeface="Helvetica Neue"/>
              <a:cs typeface="Helvetica Neue"/>
              <a:sym typeface="Helvetica Neue"/>
            </a:endParaRPr>
          </a:p>
        </p:txBody>
      </p:sp>
      <p:sp>
        <p:nvSpPr>
          <p:cNvPr id="550" name="Google Shape;550;p4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12 non-public members</a:t>
            </a:r>
            <a:endParaRPr sz="1100" i="1"/>
          </a:p>
        </p:txBody>
      </p:sp>
      <p:pic>
        <p:nvPicPr>
          <p:cNvPr id="551" name="Google Shape;551;p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643584" y="1382566"/>
            <a:ext cx="398400" cy="236700"/>
          </a:xfrm>
          <a:prstGeom prst="rect">
            <a:avLst/>
          </a:prstGeom>
          <a:noFill/>
          <a:ln>
            <a:noFill/>
          </a:ln>
        </p:spPr>
      </p:pic>
      <p:pic>
        <p:nvPicPr>
          <p:cNvPr id="552" name="Google Shape;552;p4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637458" y="1697823"/>
            <a:ext cx="487500" cy="289800"/>
          </a:xfrm>
          <a:prstGeom prst="rect">
            <a:avLst/>
          </a:prstGeom>
          <a:noFill/>
          <a:ln>
            <a:noFill/>
          </a:ln>
        </p:spPr>
      </p:pic>
      <p:pic>
        <p:nvPicPr>
          <p:cNvPr id="553" name="Google Shape;553;p4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921725" y="4295154"/>
            <a:ext cx="724200" cy="186190"/>
          </a:xfrm>
          <a:prstGeom prst="rect">
            <a:avLst/>
          </a:prstGeom>
          <a:noFill/>
          <a:ln>
            <a:noFill/>
          </a:ln>
        </p:spPr>
      </p:pic>
      <p:pic>
        <p:nvPicPr>
          <p:cNvPr id="554" name="Google Shape;554;p4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46647" y="2532769"/>
            <a:ext cx="438475" cy="260805"/>
          </a:xfrm>
          <a:prstGeom prst="rect">
            <a:avLst/>
          </a:prstGeom>
          <a:noFill/>
          <a:ln>
            <a:noFill/>
          </a:ln>
        </p:spPr>
      </p:pic>
      <p:pic>
        <p:nvPicPr>
          <p:cNvPr id="555" name="Google Shape;555;p4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905991" y="4151875"/>
            <a:ext cx="487465" cy="472750"/>
          </a:xfrm>
          <a:prstGeom prst="rect">
            <a:avLst/>
          </a:prstGeom>
          <a:noFill/>
          <a:ln>
            <a:noFill/>
          </a:ln>
        </p:spPr>
      </p:pic>
      <p:pic>
        <p:nvPicPr>
          <p:cNvPr id="556" name="Google Shape;556;p4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37605" y="4248268"/>
            <a:ext cx="363750" cy="279963"/>
          </a:xfrm>
          <a:prstGeom prst="rect">
            <a:avLst/>
          </a:prstGeom>
          <a:noFill/>
          <a:ln>
            <a:noFill/>
          </a:ln>
        </p:spPr>
      </p:pic>
      <p:pic>
        <p:nvPicPr>
          <p:cNvPr id="557" name="Google Shape;557;p46"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264265" y="4307465"/>
            <a:ext cx="724200" cy="161569"/>
          </a:xfrm>
          <a:prstGeom prst="rect">
            <a:avLst/>
          </a:prstGeom>
          <a:noFill/>
          <a:ln>
            <a:noFill/>
          </a:ln>
        </p:spPr>
      </p:pic>
      <p:pic>
        <p:nvPicPr>
          <p:cNvPr id="558" name="Google Shape;558;p46"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61463" y="3823119"/>
            <a:ext cx="724200" cy="186000"/>
          </a:xfrm>
          <a:prstGeom prst="rect">
            <a:avLst/>
          </a:prstGeom>
          <a:noFill/>
          <a:ln>
            <a:noFill/>
          </a:ln>
        </p:spPr>
      </p:pic>
      <p:pic>
        <p:nvPicPr>
          <p:cNvPr id="559" name="Google Shape;559;p4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030" y="3447948"/>
            <a:ext cx="621000" cy="111761"/>
          </a:xfrm>
          <a:prstGeom prst="rect">
            <a:avLst/>
          </a:prstGeom>
          <a:noFill/>
          <a:ln>
            <a:noFill/>
          </a:ln>
        </p:spPr>
      </p:pic>
      <p:pic>
        <p:nvPicPr>
          <p:cNvPr id="560" name="Google Shape;560;p46"/>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8569259" y="2989340"/>
            <a:ext cx="487451" cy="164372"/>
          </a:xfrm>
          <a:prstGeom prst="rect">
            <a:avLst/>
          </a:prstGeom>
          <a:noFill/>
          <a:ln>
            <a:noFill/>
          </a:ln>
        </p:spPr>
      </p:pic>
      <p:pic>
        <p:nvPicPr>
          <p:cNvPr id="561" name="Google Shape;561;p4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244783" y="2934662"/>
            <a:ext cx="403200" cy="273727"/>
          </a:xfrm>
          <a:prstGeom prst="rect">
            <a:avLst/>
          </a:prstGeom>
          <a:noFill/>
          <a:ln>
            <a:noFill/>
          </a:ln>
        </p:spPr>
      </p:pic>
      <p:pic>
        <p:nvPicPr>
          <p:cNvPr id="562" name="Google Shape;562;p4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875364" y="2184467"/>
            <a:ext cx="487500" cy="173961"/>
          </a:xfrm>
          <a:prstGeom prst="rect">
            <a:avLst/>
          </a:prstGeom>
          <a:noFill/>
          <a:ln>
            <a:noFill/>
          </a:ln>
        </p:spPr>
      </p:pic>
      <p:pic>
        <p:nvPicPr>
          <p:cNvPr id="563" name="Google Shape;563;p46"/>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47196" y="2185819"/>
            <a:ext cx="487500" cy="171258"/>
          </a:xfrm>
          <a:prstGeom prst="rect">
            <a:avLst/>
          </a:prstGeom>
          <a:noFill/>
          <a:ln>
            <a:noFill/>
          </a:ln>
        </p:spPr>
      </p:pic>
      <p:pic>
        <p:nvPicPr>
          <p:cNvPr id="564" name="Google Shape;564;p4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216275" y="3414102"/>
            <a:ext cx="549900" cy="179452"/>
          </a:xfrm>
          <a:prstGeom prst="rect">
            <a:avLst/>
          </a:prstGeom>
          <a:noFill/>
          <a:ln>
            <a:noFill/>
          </a:ln>
        </p:spPr>
      </p:pic>
      <p:pic>
        <p:nvPicPr>
          <p:cNvPr id="565" name="Google Shape;565;p4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80145" y="4317254"/>
            <a:ext cx="549900" cy="141991"/>
          </a:xfrm>
          <a:prstGeom prst="rect">
            <a:avLst/>
          </a:prstGeom>
          <a:noFill/>
          <a:ln>
            <a:noFill/>
          </a:ln>
        </p:spPr>
      </p:pic>
      <p:pic>
        <p:nvPicPr>
          <p:cNvPr id="566" name="Google Shape;566;p46"/>
          <p:cNvPicPr preferRelativeResize="0"/>
          <p:nvPr/>
        </p:nvPicPr>
        <p:blipFill rotWithShape="1">
          <a:blip r:embed="rId18" cstate="print">
            <a:alphaModFix/>
            <a:extLst>
              <a:ext uri="{28A0092B-C50C-407E-A947-70E740481C1C}">
                <a14:useLocalDpi xmlns:a14="http://schemas.microsoft.com/office/drawing/2010/main"/>
              </a:ext>
            </a:extLst>
          </a:blip>
          <a:srcRect r="-725"/>
          <a:stretch/>
        </p:blipFill>
        <p:spPr>
          <a:xfrm>
            <a:off x="5589616" y="1432681"/>
            <a:ext cx="438475" cy="136471"/>
          </a:xfrm>
          <a:prstGeom prst="rect">
            <a:avLst/>
          </a:prstGeom>
          <a:noFill/>
          <a:ln>
            <a:noFill/>
          </a:ln>
        </p:spPr>
      </p:pic>
      <p:pic>
        <p:nvPicPr>
          <p:cNvPr id="567" name="Google Shape;567;p4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085350" y="2551847"/>
            <a:ext cx="487500" cy="222649"/>
          </a:xfrm>
          <a:prstGeom prst="rect">
            <a:avLst/>
          </a:prstGeom>
          <a:noFill/>
          <a:ln>
            <a:noFill/>
          </a:ln>
        </p:spPr>
      </p:pic>
      <p:pic>
        <p:nvPicPr>
          <p:cNvPr id="568" name="Google Shape;568;p4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802255" y="2995958"/>
            <a:ext cx="487500" cy="151136"/>
          </a:xfrm>
          <a:prstGeom prst="rect">
            <a:avLst/>
          </a:prstGeom>
          <a:noFill/>
          <a:ln>
            <a:noFill/>
          </a:ln>
        </p:spPr>
      </p:pic>
      <p:pic>
        <p:nvPicPr>
          <p:cNvPr id="569" name="Google Shape;569;p4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324624" y="3426224"/>
            <a:ext cx="578425" cy="155208"/>
          </a:xfrm>
          <a:prstGeom prst="rect">
            <a:avLst/>
          </a:prstGeom>
          <a:noFill/>
          <a:ln>
            <a:noFill/>
          </a:ln>
        </p:spPr>
      </p:pic>
      <p:pic>
        <p:nvPicPr>
          <p:cNvPr id="570" name="Google Shape;570;p4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79971" y="3012350"/>
            <a:ext cx="657300" cy="118352"/>
          </a:xfrm>
          <a:prstGeom prst="rect">
            <a:avLst/>
          </a:prstGeom>
          <a:noFill/>
          <a:ln>
            <a:noFill/>
          </a:ln>
        </p:spPr>
      </p:pic>
      <p:pic>
        <p:nvPicPr>
          <p:cNvPr id="571" name="Google Shape;571;p4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380683" y="3292185"/>
            <a:ext cx="487478" cy="423286"/>
          </a:xfrm>
          <a:prstGeom prst="rect">
            <a:avLst/>
          </a:prstGeom>
          <a:noFill/>
          <a:ln>
            <a:noFill/>
          </a:ln>
        </p:spPr>
      </p:pic>
      <p:pic>
        <p:nvPicPr>
          <p:cNvPr id="572" name="Google Shape;572;p4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475786" y="2116665"/>
            <a:ext cx="403200" cy="309565"/>
          </a:xfrm>
          <a:prstGeom prst="rect">
            <a:avLst/>
          </a:prstGeom>
          <a:noFill/>
          <a:ln>
            <a:noFill/>
          </a:ln>
        </p:spPr>
      </p:pic>
      <p:pic>
        <p:nvPicPr>
          <p:cNvPr id="573" name="Google Shape;573;p4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773670" y="3430391"/>
            <a:ext cx="487450" cy="146873"/>
          </a:xfrm>
          <a:prstGeom prst="rect">
            <a:avLst/>
          </a:prstGeom>
          <a:noFill/>
          <a:ln>
            <a:noFill/>
          </a:ln>
        </p:spPr>
      </p:pic>
      <p:pic>
        <p:nvPicPr>
          <p:cNvPr id="574" name="Google Shape;574;p4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567762" y="3435077"/>
            <a:ext cx="549900" cy="137503"/>
          </a:xfrm>
          <a:prstGeom prst="rect">
            <a:avLst/>
          </a:prstGeom>
          <a:noFill/>
          <a:ln>
            <a:noFill/>
          </a:ln>
        </p:spPr>
      </p:pic>
      <p:pic>
        <p:nvPicPr>
          <p:cNvPr id="575" name="Google Shape;575;p4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138875" y="1426078"/>
            <a:ext cx="487476" cy="149677"/>
          </a:xfrm>
          <a:prstGeom prst="rect">
            <a:avLst/>
          </a:prstGeom>
          <a:noFill/>
          <a:ln>
            <a:noFill/>
          </a:ln>
        </p:spPr>
      </p:pic>
      <p:pic>
        <p:nvPicPr>
          <p:cNvPr id="576" name="Google Shape;576;p46"/>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2304558" y="1752541"/>
            <a:ext cx="487500" cy="180363"/>
          </a:xfrm>
          <a:prstGeom prst="rect">
            <a:avLst/>
          </a:prstGeom>
          <a:noFill/>
          <a:ln>
            <a:noFill/>
          </a:ln>
        </p:spPr>
      </p:pic>
      <p:pic>
        <p:nvPicPr>
          <p:cNvPr id="577" name="Google Shape;577;p46"/>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799448" y="3846398"/>
            <a:ext cx="778500" cy="139443"/>
          </a:xfrm>
          <a:prstGeom prst="rect">
            <a:avLst/>
          </a:prstGeom>
          <a:noFill/>
          <a:ln>
            <a:noFill/>
          </a:ln>
        </p:spPr>
      </p:pic>
      <p:pic>
        <p:nvPicPr>
          <p:cNvPr id="578" name="Google Shape;578;p4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585136" y="4291168"/>
            <a:ext cx="487449" cy="194162"/>
          </a:xfrm>
          <a:prstGeom prst="rect">
            <a:avLst/>
          </a:prstGeom>
          <a:noFill/>
          <a:ln>
            <a:noFill/>
          </a:ln>
        </p:spPr>
      </p:pic>
      <p:pic>
        <p:nvPicPr>
          <p:cNvPr id="579" name="Google Shape;579;p46"/>
          <p:cNvPicPr preferRelativeResize="0"/>
          <p:nvPr/>
        </p:nvPicPr>
        <p:blipFill rotWithShape="1">
          <a:blip r:embed="rId31" cstate="print">
            <a:alphaModFix/>
            <a:extLst>
              <a:ext uri="{28A0092B-C50C-407E-A947-70E740481C1C}">
                <a14:useLocalDpi xmlns:a14="http://schemas.microsoft.com/office/drawing/2010/main"/>
              </a:ext>
            </a:extLst>
          </a:blip>
          <a:srcRect l="16811" t="17367" r="15725" b="16847"/>
          <a:stretch/>
        </p:blipFill>
        <p:spPr>
          <a:xfrm>
            <a:off x="5421743" y="2879974"/>
            <a:ext cx="324750" cy="383103"/>
          </a:xfrm>
          <a:prstGeom prst="rect">
            <a:avLst/>
          </a:prstGeom>
          <a:noFill/>
          <a:ln>
            <a:noFill/>
          </a:ln>
        </p:spPr>
      </p:pic>
      <p:pic>
        <p:nvPicPr>
          <p:cNvPr id="580" name="Google Shape;580;p4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016511" y="4310299"/>
            <a:ext cx="697800" cy="155902"/>
          </a:xfrm>
          <a:prstGeom prst="rect">
            <a:avLst/>
          </a:prstGeom>
          <a:noFill/>
          <a:ln>
            <a:noFill/>
          </a:ln>
        </p:spPr>
      </p:pic>
      <p:pic>
        <p:nvPicPr>
          <p:cNvPr id="581" name="Google Shape;581;p46"/>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4049267" y="3008362"/>
            <a:ext cx="621000" cy="126327"/>
          </a:xfrm>
          <a:prstGeom prst="rect">
            <a:avLst/>
          </a:prstGeom>
          <a:noFill/>
          <a:ln>
            <a:noFill/>
          </a:ln>
        </p:spPr>
      </p:pic>
      <p:pic>
        <p:nvPicPr>
          <p:cNvPr id="582" name="Google Shape;582;p46"/>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97500" y="4303129"/>
            <a:ext cx="778500" cy="170240"/>
          </a:xfrm>
          <a:prstGeom prst="rect">
            <a:avLst/>
          </a:prstGeom>
          <a:noFill/>
          <a:ln>
            <a:noFill/>
          </a:ln>
        </p:spPr>
      </p:pic>
      <p:pic>
        <p:nvPicPr>
          <p:cNvPr id="583" name="Google Shape;583;p46"/>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3289792" y="1410082"/>
            <a:ext cx="549900" cy="181669"/>
          </a:xfrm>
          <a:prstGeom prst="rect">
            <a:avLst/>
          </a:prstGeom>
          <a:noFill/>
          <a:ln>
            <a:noFill/>
          </a:ln>
        </p:spPr>
      </p:pic>
      <p:pic>
        <p:nvPicPr>
          <p:cNvPr id="584" name="Google Shape;584;p46"/>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706534" y="3359134"/>
            <a:ext cx="403200" cy="289388"/>
          </a:xfrm>
          <a:prstGeom prst="rect">
            <a:avLst/>
          </a:prstGeom>
          <a:noFill/>
          <a:ln>
            <a:noFill/>
          </a:ln>
        </p:spPr>
      </p:pic>
      <p:pic>
        <p:nvPicPr>
          <p:cNvPr id="585" name="Google Shape;585;p46"/>
          <p:cNvPicPr preferRelativeResize="0"/>
          <p:nvPr/>
        </p:nvPicPr>
        <p:blipFill>
          <a:blip r:embed="rId37">
            <a:alphaModFix/>
          </a:blip>
          <a:stretch>
            <a:fillRect/>
          </a:stretch>
        </p:blipFill>
        <p:spPr>
          <a:xfrm>
            <a:off x="1067680" y="4315051"/>
            <a:ext cx="757150" cy="146397"/>
          </a:xfrm>
          <a:prstGeom prst="rect">
            <a:avLst/>
          </a:prstGeom>
          <a:noFill/>
          <a:ln>
            <a:noFill/>
          </a:ln>
        </p:spPr>
      </p:pic>
      <p:pic>
        <p:nvPicPr>
          <p:cNvPr id="586" name="Google Shape;586;p4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523841" y="1720720"/>
            <a:ext cx="398400" cy="244005"/>
          </a:xfrm>
          <a:prstGeom prst="rect">
            <a:avLst/>
          </a:prstGeom>
          <a:noFill/>
          <a:ln>
            <a:noFill/>
          </a:ln>
        </p:spPr>
      </p:pic>
      <p:pic>
        <p:nvPicPr>
          <p:cNvPr id="587" name="Google Shape;587;p4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129601" y="1399090"/>
            <a:ext cx="403200" cy="203653"/>
          </a:xfrm>
          <a:prstGeom prst="rect">
            <a:avLst/>
          </a:prstGeom>
          <a:noFill/>
          <a:ln>
            <a:noFill/>
          </a:ln>
        </p:spPr>
      </p:pic>
      <p:pic>
        <p:nvPicPr>
          <p:cNvPr id="588" name="Google Shape;588;p4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777774" y="1759921"/>
            <a:ext cx="621000" cy="165604"/>
          </a:xfrm>
          <a:prstGeom prst="rect">
            <a:avLst/>
          </a:prstGeom>
          <a:noFill/>
          <a:ln>
            <a:noFill/>
          </a:ln>
        </p:spPr>
      </p:pic>
      <p:pic>
        <p:nvPicPr>
          <p:cNvPr id="589" name="Google Shape;589;p4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377441" y="1762481"/>
            <a:ext cx="697800" cy="160483"/>
          </a:xfrm>
          <a:prstGeom prst="rect">
            <a:avLst/>
          </a:prstGeom>
          <a:noFill/>
          <a:ln>
            <a:noFill/>
          </a:ln>
        </p:spPr>
      </p:pic>
      <p:pic>
        <p:nvPicPr>
          <p:cNvPr id="590" name="Google Shape;590;p4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931665" y="3437663"/>
            <a:ext cx="778500" cy="132329"/>
          </a:xfrm>
          <a:prstGeom prst="rect">
            <a:avLst/>
          </a:prstGeom>
          <a:noFill/>
          <a:ln>
            <a:noFill/>
          </a:ln>
        </p:spPr>
      </p:pic>
      <p:pic>
        <p:nvPicPr>
          <p:cNvPr id="591" name="Google Shape;591;p4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464527" y="3856356"/>
            <a:ext cx="578425" cy="119526"/>
          </a:xfrm>
          <a:prstGeom prst="rect">
            <a:avLst/>
          </a:prstGeom>
          <a:noFill/>
          <a:ln>
            <a:noFill/>
          </a:ln>
        </p:spPr>
      </p:pic>
      <p:pic>
        <p:nvPicPr>
          <p:cNvPr id="592" name="Google Shape;592;p4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460286" y="2559607"/>
            <a:ext cx="549900" cy="207128"/>
          </a:xfrm>
          <a:prstGeom prst="rect">
            <a:avLst/>
          </a:prstGeom>
          <a:noFill/>
          <a:ln>
            <a:noFill/>
          </a:ln>
        </p:spPr>
      </p:pic>
      <p:pic>
        <p:nvPicPr>
          <p:cNvPr id="593" name="Google Shape;593;p4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919344" y="3753095"/>
            <a:ext cx="438600" cy="326049"/>
          </a:xfrm>
          <a:prstGeom prst="rect">
            <a:avLst/>
          </a:prstGeom>
          <a:noFill/>
          <a:ln>
            <a:noFill/>
          </a:ln>
        </p:spPr>
      </p:pic>
      <p:pic>
        <p:nvPicPr>
          <p:cNvPr id="594" name="Google Shape;594;p46" descr="C1_Core_NG_RGB_R-01.png"/>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60525" y="1410316"/>
            <a:ext cx="438600" cy="181200"/>
          </a:xfrm>
          <a:prstGeom prst="rect">
            <a:avLst/>
          </a:prstGeom>
          <a:noFill/>
          <a:ln>
            <a:noFill/>
          </a:ln>
        </p:spPr>
      </p:pic>
      <p:pic>
        <p:nvPicPr>
          <p:cNvPr id="595" name="Google Shape;595;p4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557789" y="966513"/>
            <a:ext cx="549900" cy="327097"/>
          </a:xfrm>
          <a:prstGeom prst="rect">
            <a:avLst/>
          </a:prstGeom>
          <a:noFill/>
          <a:ln>
            <a:noFill/>
          </a:ln>
        </p:spPr>
      </p:pic>
      <p:pic>
        <p:nvPicPr>
          <p:cNvPr id="596" name="Google Shape;596;p4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8575" y="1020383"/>
            <a:ext cx="324750" cy="219357"/>
          </a:xfrm>
          <a:prstGeom prst="rect">
            <a:avLst/>
          </a:prstGeom>
          <a:noFill/>
          <a:ln>
            <a:noFill/>
          </a:ln>
        </p:spPr>
      </p:pic>
      <p:pic>
        <p:nvPicPr>
          <p:cNvPr id="597" name="Google Shape;597;p4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187449" y="1044109"/>
            <a:ext cx="324751" cy="171906"/>
          </a:xfrm>
          <a:prstGeom prst="rect">
            <a:avLst/>
          </a:prstGeom>
          <a:noFill/>
          <a:ln>
            <a:noFill/>
          </a:ln>
        </p:spPr>
      </p:pic>
      <p:pic>
        <p:nvPicPr>
          <p:cNvPr id="598" name="Google Shape;598;p4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737404" y="1084583"/>
            <a:ext cx="620975" cy="90957"/>
          </a:xfrm>
          <a:prstGeom prst="rect">
            <a:avLst/>
          </a:prstGeom>
          <a:noFill/>
          <a:ln>
            <a:noFill/>
          </a:ln>
        </p:spPr>
      </p:pic>
      <p:pic>
        <p:nvPicPr>
          <p:cNvPr id="599" name="Google Shape;599;p4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068884" y="980770"/>
            <a:ext cx="487475" cy="298583"/>
          </a:xfrm>
          <a:prstGeom prst="rect">
            <a:avLst/>
          </a:prstGeom>
          <a:noFill/>
          <a:ln>
            <a:noFill/>
          </a:ln>
        </p:spPr>
      </p:pic>
      <p:pic>
        <p:nvPicPr>
          <p:cNvPr id="600" name="Google Shape;600;p4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591959" y="1054501"/>
            <a:ext cx="487500" cy="151122"/>
          </a:xfrm>
          <a:prstGeom prst="rect">
            <a:avLst/>
          </a:prstGeom>
          <a:noFill/>
          <a:ln>
            <a:noFill/>
          </a:ln>
        </p:spPr>
      </p:pic>
      <p:pic>
        <p:nvPicPr>
          <p:cNvPr id="601" name="Google Shape;601;p46"/>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000344" y="1068446"/>
            <a:ext cx="657300" cy="123232"/>
          </a:xfrm>
          <a:prstGeom prst="rect">
            <a:avLst/>
          </a:prstGeom>
          <a:noFill/>
          <a:ln>
            <a:noFill/>
          </a:ln>
        </p:spPr>
      </p:pic>
      <p:pic>
        <p:nvPicPr>
          <p:cNvPr id="602" name="Google Shape;602;p4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299117" y="1406734"/>
            <a:ext cx="621000" cy="188365"/>
          </a:xfrm>
          <a:prstGeom prst="rect">
            <a:avLst/>
          </a:prstGeom>
          <a:noFill/>
          <a:ln>
            <a:noFill/>
          </a:ln>
        </p:spPr>
      </p:pic>
      <p:pic>
        <p:nvPicPr>
          <p:cNvPr id="603" name="Google Shape;603;p4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635058" y="973837"/>
            <a:ext cx="268496" cy="312451"/>
          </a:xfrm>
          <a:prstGeom prst="rect">
            <a:avLst/>
          </a:prstGeom>
          <a:noFill/>
          <a:ln>
            <a:noFill/>
          </a:ln>
        </p:spPr>
      </p:pic>
      <p:pic>
        <p:nvPicPr>
          <p:cNvPr id="604" name="Google Shape;604;p4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005398" y="992582"/>
            <a:ext cx="549900" cy="274960"/>
          </a:xfrm>
          <a:prstGeom prst="rect">
            <a:avLst/>
          </a:prstGeom>
          <a:noFill/>
          <a:ln>
            <a:noFill/>
          </a:ln>
        </p:spPr>
      </p:pic>
      <p:pic>
        <p:nvPicPr>
          <p:cNvPr id="605" name="Google Shape;605;p46"/>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2424389" y="3813555"/>
            <a:ext cx="268475" cy="205128"/>
          </a:xfrm>
          <a:prstGeom prst="rect">
            <a:avLst/>
          </a:prstGeom>
          <a:noFill/>
          <a:ln>
            <a:noFill/>
          </a:ln>
        </p:spPr>
      </p:pic>
      <p:pic>
        <p:nvPicPr>
          <p:cNvPr id="606" name="Google Shape;606;p4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385999" y="1442079"/>
            <a:ext cx="657300" cy="117675"/>
          </a:xfrm>
          <a:prstGeom prst="rect">
            <a:avLst/>
          </a:prstGeom>
          <a:noFill/>
          <a:ln>
            <a:noFill/>
          </a:ln>
        </p:spPr>
      </p:pic>
      <p:pic>
        <p:nvPicPr>
          <p:cNvPr id="607" name="Google Shape;607;p4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991908" y="2103106"/>
            <a:ext cx="549900" cy="336683"/>
          </a:xfrm>
          <a:prstGeom prst="rect">
            <a:avLst/>
          </a:prstGeom>
          <a:noFill/>
          <a:ln>
            <a:noFill/>
          </a:ln>
        </p:spPr>
      </p:pic>
      <p:pic>
        <p:nvPicPr>
          <p:cNvPr id="608" name="Google Shape;608;p46"/>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3648804" y="2962005"/>
            <a:ext cx="268475" cy="219042"/>
          </a:xfrm>
          <a:prstGeom prst="rect">
            <a:avLst/>
          </a:prstGeom>
          <a:noFill/>
          <a:ln>
            <a:noFill/>
          </a:ln>
        </p:spPr>
      </p:pic>
      <p:pic>
        <p:nvPicPr>
          <p:cNvPr id="609" name="Google Shape;609;p4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874742" y="1750923"/>
            <a:ext cx="487450" cy="183600"/>
          </a:xfrm>
          <a:prstGeom prst="rect">
            <a:avLst/>
          </a:prstGeom>
          <a:noFill/>
          <a:ln>
            <a:noFill/>
          </a:ln>
        </p:spPr>
      </p:pic>
      <p:pic>
        <p:nvPicPr>
          <p:cNvPr id="610" name="Google Shape;610;p4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077408" y="1660848"/>
            <a:ext cx="363750" cy="363750"/>
          </a:xfrm>
          <a:prstGeom prst="rect">
            <a:avLst/>
          </a:prstGeom>
          <a:noFill/>
          <a:ln>
            <a:noFill/>
          </a:ln>
        </p:spPr>
      </p:pic>
      <p:pic>
        <p:nvPicPr>
          <p:cNvPr id="611" name="Google Shape;611;p4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03391" y="1715568"/>
            <a:ext cx="778500" cy="254310"/>
          </a:xfrm>
          <a:prstGeom prst="rect">
            <a:avLst/>
          </a:prstGeom>
          <a:noFill/>
          <a:ln>
            <a:noFill/>
          </a:ln>
        </p:spPr>
      </p:pic>
      <p:pic>
        <p:nvPicPr>
          <p:cNvPr id="612" name="Google Shape;612;p4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09908" y="1436333"/>
            <a:ext cx="578425" cy="129167"/>
          </a:xfrm>
          <a:prstGeom prst="rect">
            <a:avLst/>
          </a:prstGeom>
          <a:noFill/>
          <a:ln>
            <a:noFill/>
          </a:ln>
        </p:spPr>
      </p:pic>
      <p:pic>
        <p:nvPicPr>
          <p:cNvPr id="613" name="Google Shape;613;p4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691533" y="1424550"/>
            <a:ext cx="487475" cy="152732"/>
          </a:xfrm>
          <a:prstGeom prst="rect">
            <a:avLst/>
          </a:prstGeom>
          <a:noFill/>
          <a:ln>
            <a:noFill/>
          </a:ln>
        </p:spPr>
      </p:pic>
      <p:pic>
        <p:nvPicPr>
          <p:cNvPr id="614" name="Google Shape;614;p4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850748" y="3864807"/>
            <a:ext cx="962012" cy="102625"/>
          </a:xfrm>
          <a:prstGeom prst="rect">
            <a:avLst/>
          </a:prstGeom>
          <a:noFill/>
          <a:ln>
            <a:noFill/>
          </a:ln>
        </p:spPr>
      </p:pic>
      <p:pic>
        <p:nvPicPr>
          <p:cNvPr id="615" name="Google Shape;615;p4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950476" y="1346779"/>
            <a:ext cx="324740" cy="308275"/>
          </a:xfrm>
          <a:prstGeom prst="rect">
            <a:avLst/>
          </a:prstGeom>
          <a:noFill/>
          <a:ln>
            <a:noFill/>
          </a:ln>
        </p:spPr>
      </p:pic>
      <p:pic>
        <p:nvPicPr>
          <p:cNvPr id="616" name="Google Shape;616;p4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737134" y="1438814"/>
            <a:ext cx="621000" cy="124204"/>
          </a:xfrm>
          <a:prstGeom prst="rect">
            <a:avLst/>
          </a:prstGeom>
          <a:noFill/>
          <a:ln>
            <a:noFill/>
          </a:ln>
        </p:spPr>
      </p:pic>
      <p:pic>
        <p:nvPicPr>
          <p:cNvPr id="617" name="Google Shape;617;p4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58352" y="3004629"/>
            <a:ext cx="549850" cy="133793"/>
          </a:xfrm>
          <a:prstGeom prst="rect">
            <a:avLst/>
          </a:prstGeom>
          <a:noFill/>
          <a:ln>
            <a:noFill/>
          </a:ln>
        </p:spPr>
      </p:pic>
      <p:pic>
        <p:nvPicPr>
          <p:cNvPr id="618" name="Google Shape;618;p4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792616" y="3025668"/>
            <a:ext cx="724200" cy="91716"/>
          </a:xfrm>
          <a:prstGeom prst="rect">
            <a:avLst/>
          </a:prstGeom>
          <a:noFill/>
          <a:ln>
            <a:noFill/>
          </a:ln>
        </p:spPr>
      </p:pic>
      <p:pic>
        <p:nvPicPr>
          <p:cNvPr id="619" name="Google Shape;619;p4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1696830" y="3829187"/>
            <a:ext cx="620975" cy="173865"/>
          </a:xfrm>
          <a:prstGeom prst="rect">
            <a:avLst/>
          </a:prstGeom>
          <a:noFill/>
          <a:ln>
            <a:noFill/>
          </a:ln>
        </p:spPr>
      </p:pic>
      <p:pic>
        <p:nvPicPr>
          <p:cNvPr id="620" name="Google Shape;620;p4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0808" y="1783603"/>
            <a:ext cx="549900" cy="118240"/>
          </a:xfrm>
          <a:prstGeom prst="rect">
            <a:avLst/>
          </a:prstGeom>
          <a:noFill/>
          <a:ln>
            <a:noFill/>
          </a:ln>
        </p:spPr>
      </p:pic>
      <p:pic>
        <p:nvPicPr>
          <p:cNvPr id="621" name="Google Shape;621;p4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207641" y="1766556"/>
            <a:ext cx="487450" cy="152334"/>
          </a:xfrm>
          <a:prstGeom prst="rect">
            <a:avLst/>
          </a:prstGeom>
          <a:noFill/>
          <a:ln>
            <a:noFill/>
          </a:ln>
        </p:spPr>
      </p:pic>
      <p:pic>
        <p:nvPicPr>
          <p:cNvPr id="622" name="Google Shape;622;p46"/>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2428572" y="3377080"/>
            <a:ext cx="724199" cy="253495"/>
          </a:xfrm>
          <a:prstGeom prst="rect">
            <a:avLst/>
          </a:prstGeom>
          <a:noFill/>
          <a:ln>
            <a:noFill/>
          </a:ln>
        </p:spPr>
      </p:pic>
      <p:pic>
        <p:nvPicPr>
          <p:cNvPr id="623" name="Google Shape;623;p4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913419" y="3827768"/>
            <a:ext cx="403200" cy="176702"/>
          </a:xfrm>
          <a:prstGeom prst="rect">
            <a:avLst/>
          </a:prstGeom>
          <a:noFill/>
          <a:ln>
            <a:noFill/>
          </a:ln>
        </p:spPr>
      </p:pic>
      <p:pic>
        <p:nvPicPr>
          <p:cNvPr id="624" name="Google Shape;624;p4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393035" y="4356492"/>
            <a:ext cx="1058372" cy="63515"/>
          </a:xfrm>
          <a:prstGeom prst="rect">
            <a:avLst/>
          </a:prstGeom>
          <a:noFill/>
          <a:ln>
            <a:noFill/>
          </a:ln>
        </p:spPr>
      </p:pic>
      <p:pic>
        <p:nvPicPr>
          <p:cNvPr id="625" name="Google Shape;625;p4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147618" y="2198699"/>
            <a:ext cx="614825" cy="145498"/>
          </a:xfrm>
          <a:prstGeom prst="rect">
            <a:avLst/>
          </a:prstGeom>
          <a:noFill/>
          <a:ln>
            <a:noFill/>
          </a:ln>
        </p:spPr>
      </p:pic>
      <p:pic>
        <p:nvPicPr>
          <p:cNvPr id="626" name="Google Shape;626;p46"/>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28564" y="3019187"/>
            <a:ext cx="697800" cy="104677"/>
          </a:xfrm>
          <a:prstGeom prst="rect">
            <a:avLst/>
          </a:prstGeom>
          <a:noFill/>
          <a:ln>
            <a:noFill/>
          </a:ln>
        </p:spPr>
      </p:pic>
      <p:pic>
        <p:nvPicPr>
          <p:cNvPr id="627" name="Google Shape;627;p46"/>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643088" y="4328128"/>
            <a:ext cx="487475" cy="120244"/>
          </a:xfrm>
          <a:prstGeom prst="rect">
            <a:avLst/>
          </a:prstGeom>
          <a:noFill/>
          <a:ln>
            <a:noFill/>
          </a:ln>
        </p:spPr>
      </p:pic>
      <p:pic>
        <p:nvPicPr>
          <p:cNvPr id="628" name="Google Shape;628;p46"/>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8159219" y="1054027"/>
            <a:ext cx="991775" cy="152070"/>
          </a:xfrm>
          <a:prstGeom prst="rect">
            <a:avLst/>
          </a:prstGeom>
          <a:noFill/>
          <a:ln>
            <a:noFill/>
          </a:ln>
        </p:spPr>
      </p:pic>
      <p:pic>
        <p:nvPicPr>
          <p:cNvPr id="629" name="Google Shape;629;p4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4550524" y="1054120"/>
            <a:ext cx="438600" cy="151883"/>
          </a:xfrm>
          <a:prstGeom prst="rect">
            <a:avLst/>
          </a:prstGeom>
          <a:noFill/>
          <a:ln>
            <a:noFill/>
          </a:ln>
        </p:spPr>
      </p:pic>
      <p:pic>
        <p:nvPicPr>
          <p:cNvPr id="630" name="Google Shape;630;p46"/>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625295" y="2979713"/>
            <a:ext cx="487500" cy="183626"/>
          </a:xfrm>
          <a:prstGeom prst="rect">
            <a:avLst/>
          </a:prstGeom>
          <a:noFill/>
          <a:ln>
            <a:noFill/>
          </a:ln>
        </p:spPr>
      </p:pic>
      <p:pic>
        <p:nvPicPr>
          <p:cNvPr id="631" name="Google Shape;631;p4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173239" y="3408388"/>
            <a:ext cx="578425" cy="190880"/>
          </a:xfrm>
          <a:prstGeom prst="rect">
            <a:avLst/>
          </a:prstGeom>
          <a:noFill/>
          <a:ln>
            <a:noFill/>
          </a:ln>
        </p:spPr>
      </p:pic>
      <p:pic>
        <p:nvPicPr>
          <p:cNvPr id="632" name="Google Shape;632;p4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340964" y="3777404"/>
            <a:ext cx="403200" cy="277431"/>
          </a:xfrm>
          <a:prstGeom prst="rect">
            <a:avLst/>
          </a:prstGeom>
          <a:noFill/>
          <a:ln>
            <a:noFill/>
          </a:ln>
        </p:spPr>
      </p:pic>
      <p:pic>
        <p:nvPicPr>
          <p:cNvPr id="633" name="Google Shape;633;p4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423203" y="3833319"/>
            <a:ext cx="621000" cy="165600"/>
          </a:xfrm>
          <a:prstGeom prst="rect">
            <a:avLst/>
          </a:prstGeom>
          <a:noFill/>
          <a:ln>
            <a:noFill/>
          </a:ln>
        </p:spPr>
      </p:pic>
      <p:pic>
        <p:nvPicPr>
          <p:cNvPr id="634" name="Google Shape;634;p4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636119" y="990444"/>
            <a:ext cx="398400" cy="279235"/>
          </a:xfrm>
          <a:prstGeom prst="rect">
            <a:avLst/>
          </a:prstGeom>
          <a:noFill/>
          <a:ln>
            <a:noFill/>
          </a:ln>
        </p:spPr>
      </p:pic>
      <p:pic>
        <p:nvPicPr>
          <p:cNvPr id="635" name="Google Shape;635;p46"/>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200" y="2195446"/>
            <a:ext cx="438475" cy="152005"/>
          </a:xfrm>
          <a:prstGeom prst="rect">
            <a:avLst/>
          </a:prstGeom>
          <a:noFill/>
          <a:ln>
            <a:noFill/>
          </a:ln>
        </p:spPr>
      </p:pic>
      <p:pic>
        <p:nvPicPr>
          <p:cNvPr id="636" name="Google Shape;636;p4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030900" y="1423945"/>
            <a:ext cx="549850" cy="153942"/>
          </a:xfrm>
          <a:prstGeom prst="rect">
            <a:avLst/>
          </a:prstGeom>
          <a:noFill/>
          <a:ln>
            <a:noFill/>
          </a:ln>
        </p:spPr>
      </p:pic>
      <p:pic>
        <p:nvPicPr>
          <p:cNvPr id="637" name="Google Shape;637;p46"/>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468917" y="1405600"/>
            <a:ext cx="549900" cy="190632"/>
          </a:xfrm>
          <a:prstGeom prst="rect">
            <a:avLst/>
          </a:prstGeom>
          <a:noFill/>
          <a:ln>
            <a:noFill/>
          </a:ln>
        </p:spPr>
      </p:pic>
      <p:pic>
        <p:nvPicPr>
          <p:cNvPr id="638" name="Google Shape;638;p4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6966554" y="3420092"/>
            <a:ext cx="697800" cy="167472"/>
          </a:xfrm>
          <a:prstGeom prst="rect">
            <a:avLst/>
          </a:prstGeom>
          <a:noFill/>
          <a:ln>
            <a:noFill/>
          </a:ln>
        </p:spPr>
      </p:pic>
      <p:pic>
        <p:nvPicPr>
          <p:cNvPr id="639" name="Google Shape;639;p46"/>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5362018" y="2558472"/>
            <a:ext cx="621000" cy="209400"/>
          </a:xfrm>
          <a:prstGeom prst="rect">
            <a:avLst/>
          </a:prstGeom>
          <a:noFill/>
          <a:ln>
            <a:noFill/>
          </a:ln>
        </p:spPr>
      </p:pic>
      <p:pic>
        <p:nvPicPr>
          <p:cNvPr id="640" name="Google Shape;640;p46"/>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4708428" y="2546395"/>
            <a:ext cx="578425" cy="233553"/>
          </a:xfrm>
          <a:prstGeom prst="rect">
            <a:avLst/>
          </a:prstGeom>
          <a:noFill/>
          <a:ln>
            <a:noFill/>
          </a:ln>
        </p:spPr>
      </p:pic>
      <p:pic>
        <p:nvPicPr>
          <p:cNvPr id="641" name="Google Shape;641;p46"/>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4145815" y="2515162"/>
            <a:ext cx="487449" cy="296019"/>
          </a:xfrm>
          <a:prstGeom prst="rect">
            <a:avLst/>
          </a:prstGeom>
          <a:noFill/>
          <a:ln>
            <a:noFill/>
          </a:ln>
        </p:spPr>
      </p:pic>
      <p:pic>
        <p:nvPicPr>
          <p:cNvPr id="642" name="Google Shape;642;p4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047446" y="2603047"/>
            <a:ext cx="813301" cy="120250"/>
          </a:xfrm>
          <a:prstGeom prst="rect">
            <a:avLst/>
          </a:prstGeom>
          <a:noFill/>
          <a:ln>
            <a:noFill/>
          </a:ln>
        </p:spPr>
      </p:pic>
      <p:pic>
        <p:nvPicPr>
          <p:cNvPr id="643" name="Google Shape;643;p46"/>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4794222" y="2209303"/>
            <a:ext cx="620975" cy="124289"/>
          </a:xfrm>
          <a:prstGeom prst="rect">
            <a:avLst/>
          </a:prstGeom>
          <a:noFill/>
          <a:ln>
            <a:noFill/>
          </a:ln>
        </p:spPr>
      </p:pic>
      <p:pic>
        <p:nvPicPr>
          <p:cNvPr id="644" name="Google Shape;644;p46"/>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023604" y="2132938"/>
            <a:ext cx="487500" cy="277020"/>
          </a:xfrm>
          <a:prstGeom prst="rect">
            <a:avLst/>
          </a:prstGeom>
          <a:noFill/>
          <a:ln>
            <a:noFill/>
          </a:ln>
        </p:spPr>
      </p:pic>
      <p:pic>
        <p:nvPicPr>
          <p:cNvPr id="645" name="Google Shape;645;p4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935911" y="2581405"/>
            <a:ext cx="620975" cy="163534"/>
          </a:xfrm>
          <a:prstGeom prst="rect">
            <a:avLst/>
          </a:prstGeom>
          <a:noFill/>
          <a:ln>
            <a:noFill/>
          </a:ln>
        </p:spPr>
      </p:pic>
      <p:pic>
        <p:nvPicPr>
          <p:cNvPr id="646" name="Google Shape;646;p46"/>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212783" y="2192350"/>
            <a:ext cx="697900" cy="158195"/>
          </a:xfrm>
          <a:prstGeom prst="rect">
            <a:avLst/>
          </a:prstGeom>
          <a:noFill/>
          <a:ln>
            <a:noFill/>
          </a:ln>
        </p:spPr>
      </p:pic>
      <p:pic>
        <p:nvPicPr>
          <p:cNvPr id="647" name="Google Shape;647;p4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15653" y="2515144"/>
            <a:ext cx="487500" cy="296055"/>
          </a:xfrm>
          <a:prstGeom prst="rect">
            <a:avLst/>
          </a:prstGeom>
          <a:noFill/>
          <a:ln>
            <a:noFill/>
          </a:ln>
        </p:spPr>
      </p:pic>
      <p:pic>
        <p:nvPicPr>
          <p:cNvPr id="648" name="Google Shape;648;p4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190890" y="2111213"/>
            <a:ext cx="324750" cy="320471"/>
          </a:xfrm>
          <a:prstGeom prst="rect">
            <a:avLst/>
          </a:prstGeom>
          <a:noFill/>
          <a:ln>
            <a:noFill/>
          </a:ln>
        </p:spPr>
      </p:pic>
      <p:pic>
        <p:nvPicPr>
          <p:cNvPr id="649" name="Google Shape;649;p4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528118" y="2171564"/>
            <a:ext cx="549850" cy="199768"/>
          </a:xfrm>
          <a:prstGeom prst="rect">
            <a:avLst/>
          </a:prstGeom>
          <a:noFill/>
          <a:ln>
            <a:noFill/>
          </a:ln>
        </p:spPr>
      </p:pic>
      <p:pic>
        <p:nvPicPr>
          <p:cNvPr id="650" name="Google Shape;650;p46"/>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1274481" y="2567350"/>
            <a:ext cx="697800" cy="191643"/>
          </a:xfrm>
          <a:prstGeom prst="rect">
            <a:avLst/>
          </a:prstGeom>
          <a:noFill/>
          <a:ln>
            <a:noFill/>
          </a:ln>
        </p:spPr>
      </p:pic>
      <p:pic>
        <p:nvPicPr>
          <p:cNvPr id="651" name="Google Shape;651;p4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564575" y="1789043"/>
            <a:ext cx="657300" cy="107359"/>
          </a:xfrm>
          <a:prstGeom prst="rect">
            <a:avLst/>
          </a:prstGeom>
          <a:noFill/>
          <a:ln>
            <a:noFill/>
          </a:ln>
        </p:spPr>
      </p:pic>
      <p:pic>
        <p:nvPicPr>
          <p:cNvPr id="652" name="Google Shape;652;p4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3684531" y="3818058"/>
            <a:ext cx="549850" cy="196122"/>
          </a:xfrm>
          <a:prstGeom prst="rect">
            <a:avLst/>
          </a:prstGeom>
          <a:noFill/>
          <a:ln>
            <a:noFill/>
          </a:ln>
        </p:spPr>
      </p:pic>
      <p:pic>
        <p:nvPicPr>
          <p:cNvPr id="653" name="Google Shape;653;p4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6114279" y="988700"/>
            <a:ext cx="363750" cy="282723"/>
          </a:xfrm>
          <a:prstGeom prst="rect">
            <a:avLst/>
          </a:prstGeom>
          <a:noFill/>
          <a:ln>
            <a:noFill/>
          </a:ln>
        </p:spPr>
      </p:pic>
      <p:pic>
        <p:nvPicPr>
          <p:cNvPr id="654" name="Google Shape;654;p4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3632051" y="2510880"/>
            <a:ext cx="438600" cy="304583"/>
          </a:xfrm>
          <a:prstGeom prst="rect">
            <a:avLst/>
          </a:prstGeom>
          <a:noFill/>
          <a:ln>
            <a:noFill/>
          </a:ln>
        </p:spPr>
      </p:pic>
      <p:pic>
        <p:nvPicPr>
          <p:cNvPr id="655" name="Google Shape;655;p4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6058182" y="2576420"/>
            <a:ext cx="813300" cy="173504"/>
          </a:xfrm>
          <a:prstGeom prst="rect">
            <a:avLst/>
          </a:prstGeom>
          <a:noFill/>
          <a:ln>
            <a:noFill/>
          </a:ln>
        </p:spPr>
      </p:pic>
      <p:pic>
        <p:nvPicPr>
          <p:cNvPr id="656" name="Google Shape;656;p4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8648015" y="2538131"/>
            <a:ext cx="438475" cy="250081"/>
          </a:xfrm>
          <a:prstGeom prst="rect">
            <a:avLst/>
          </a:prstGeom>
          <a:noFill/>
          <a:ln>
            <a:noFill/>
          </a:ln>
        </p:spPr>
      </p:pic>
      <p:pic>
        <p:nvPicPr>
          <p:cNvPr id="657" name="Google Shape;657;p4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983314" y="1040690"/>
            <a:ext cx="487450" cy="178743"/>
          </a:xfrm>
          <a:prstGeom prst="rect">
            <a:avLst/>
          </a:prstGeom>
          <a:noFill/>
          <a:ln>
            <a:noFill/>
          </a:ln>
        </p:spPr>
      </p:pic>
      <p:pic>
        <p:nvPicPr>
          <p:cNvPr id="658" name="Google Shape;658;p4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3654729" y="2146300"/>
            <a:ext cx="363750" cy="250296"/>
          </a:xfrm>
          <a:prstGeom prst="rect">
            <a:avLst/>
          </a:prstGeom>
          <a:noFill/>
          <a:ln>
            <a:noFill/>
          </a:ln>
        </p:spPr>
      </p:pic>
      <p:pic>
        <p:nvPicPr>
          <p:cNvPr id="659" name="Google Shape;659;p4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4131401" y="2173378"/>
            <a:ext cx="549900" cy="196140"/>
          </a:xfrm>
          <a:prstGeom prst="rect">
            <a:avLst/>
          </a:prstGeom>
          <a:noFill/>
          <a:ln>
            <a:noFill/>
          </a:ln>
        </p:spPr>
      </p:pic>
      <p:pic>
        <p:nvPicPr>
          <p:cNvPr id="660" name="Google Shape;660;p4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624025" y="2178825"/>
            <a:ext cx="487500" cy="185246"/>
          </a:xfrm>
          <a:prstGeom prst="rect">
            <a:avLst/>
          </a:prstGeom>
          <a:noFill/>
          <a:ln>
            <a:noFill/>
          </a:ln>
        </p:spPr>
      </p:pic>
      <p:pic>
        <p:nvPicPr>
          <p:cNvPr id="661" name="Google Shape;661;p4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1540190" y="3010117"/>
            <a:ext cx="549850" cy="122817"/>
          </a:xfrm>
          <a:prstGeom prst="rect">
            <a:avLst/>
          </a:prstGeom>
          <a:noFill/>
          <a:ln>
            <a:noFill/>
          </a:ln>
        </p:spPr>
      </p:pic>
      <p:pic>
        <p:nvPicPr>
          <p:cNvPr id="662" name="Google Shape;662;p4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2222028" y="2977228"/>
            <a:ext cx="438600" cy="188595"/>
          </a:xfrm>
          <a:prstGeom prst="rect">
            <a:avLst/>
          </a:prstGeom>
          <a:noFill/>
          <a:ln>
            <a:noFill/>
          </a:ln>
        </p:spPr>
      </p:pic>
      <p:pic>
        <p:nvPicPr>
          <p:cNvPr id="663" name="Google Shape;663;p46"/>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578318" y="2525807"/>
            <a:ext cx="620999" cy="274730"/>
          </a:xfrm>
          <a:prstGeom prst="rect">
            <a:avLst/>
          </a:prstGeom>
          <a:noFill/>
          <a:ln>
            <a:noFill/>
          </a:ln>
        </p:spPr>
      </p:pic>
      <p:pic>
        <p:nvPicPr>
          <p:cNvPr id="664" name="Google Shape;664;p4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33085" y="984401"/>
            <a:ext cx="487500" cy="291323"/>
          </a:xfrm>
          <a:prstGeom prst="rect">
            <a:avLst/>
          </a:prstGeom>
          <a:noFill/>
          <a:ln>
            <a:noFill/>
          </a:ln>
        </p:spPr>
      </p:pic>
      <p:pic>
        <p:nvPicPr>
          <p:cNvPr id="665" name="Google Shape;665;p4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1815168" y="3377442"/>
            <a:ext cx="549900" cy="252773"/>
          </a:xfrm>
          <a:prstGeom prst="rect">
            <a:avLst/>
          </a:prstGeom>
          <a:noFill/>
          <a:ln>
            <a:noFill/>
          </a:ln>
        </p:spPr>
      </p:pic>
      <p:pic>
        <p:nvPicPr>
          <p:cNvPr id="666" name="Google Shape;666;p4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829679" y="3402465"/>
            <a:ext cx="487500" cy="202727"/>
          </a:xfrm>
          <a:prstGeom prst="rect">
            <a:avLst/>
          </a:prstGeom>
          <a:noFill/>
          <a:ln>
            <a:noFill/>
          </a:ln>
        </p:spPr>
      </p:pic>
      <p:pic>
        <p:nvPicPr>
          <p:cNvPr id="667" name="Google Shape;667;p4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5878481" y="3005944"/>
            <a:ext cx="614825" cy="131163"/>
          </a:xfrm>
          <a:prstGeom prst="rect">
            <a:avLst/>
          </a:prstGeom>
          <a:noFill/>
          <a:ln>
            <a:noFill/>
          </a:ln>
        </p:spPr>
      </p:pic>
      <p:pic>
        <p:nvPicPr>
          <p:cNvPr id="668" name="Google Shape;668;p4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892247" y="3843993"/>
            <a:ext cx="698000" cy="144253"/>
          </a:xfrm>
          <a:prstGeom prst="rect">
            <a:avLst/>
          </a:prstGeom>
          <a:noFill/>
          <a:ln>
            <a:noFill/>
          </a:ln>
        </p:spPr>
      </p:pic>
      <p:pic>
        <p:nvPicPr>
          <p:cNvPr id="669" name="Google Shape;669;p4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5004925" y="1745583"/>
            <a:ext cx="549850" cy="194280"/>
          </a:xfrm>
          <a:prstGeom prst="rect">
            <a:avLst/>
          </a:prstGeom>
          <a:noFill/>
          <a:ln>
            <a:noFill/>
          </a:ln>
        </p:spPr>
      </p:pic>
      <p:pic>
        <p:nvPicPr>
          <p:cNvPr id="670" name="Google Shape;670;p4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5154082" y="1385491"/>
            <a:ext cx="324750" cy="230851"/>
          </a:xfrm>
          <a:prstGeom prst="rect">
            <a:avLst/>
          </a:prstGeom>
          <a:noFill/>
          <a:ln>
            <a:noFill/>
          </a:ln>
        </p:spPr>
      </p:pic>
      <p:pic>
        <p:nvPicPr>
          <p:cNvPr id="671" name="Google Shape;671;p4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628561" y="2122302"/>
            <a:ext cx="471300" cy="298291"/>
          </a:xfrm>
          <a:prstGeom prst="rect">
            <a:avLst/>
          </a:prstGeom>
          <a:noFill/>
          <a:ln>
            <a:noFill/>
          </a:ln>
        </p:spPr>
      </p:pic>
      <p:pic>
        <p:nvPicPr>
          <p:cNvPr id="672" name="Google Shape;672;p4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7149536" y="3824093"/>
            <a:ext cx="657300" cy="184052"/>
          </a:xfrm>
          <a:prstGeom prst="rect">
            <a:avLst/>
          </a:prstGeom>
          <a:noFill/>
          <a:ln>
            <a:noFill/>
          </a:ln>
        </p:spPr>
      </p:pic>
      <p:pic>
        <p:nvPicPr>
          <p:cNvPr id="673" name="Google Shape;673;p4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3444875" y="1752758"/>
            <a:ext cx="549850" cy="179930"/>
          </a:xfrm>
          <a:prstGeom prst="rect">
            <a:avLst/>
          </a:prstGeom>
          <a:noFill/>
          <a:ln>
            <a:noFill/>
          </a:ln>
        </p:spPr>
      </p:pic>
      <p:pic>
        <p:nvPicPr>
          <p:cNvPr id="674" name="Google Shape;674;p4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2438139" y="1078750"/>
            <a:ext cx="487500" cy="102625"/>
          </a:xfrm>
          <a:prstGeom prst="rect">
            <a:avLst/>
          </a:prstGeom>
          <a:noFill/>
          <a:ln>
            <a:noFill/>
          </a:ln>
        </p:spPr>
      </p:pic>
      <p:pic>
        <p:nvPicPr>
          <p:cNvPr id="675" name="Google Shape;675;p46"/>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7727858" y="3444304"/>
            <a:ext cx="776400" cy="119048"/>
          </a:xfrm>
          <a:prstGeom prst="rect">
            <a:avLst/>
          </a:prstGeom>
          <a:noFill/>
          <a:ln>
            <a:noFill/>
          </a:ln>
        </p:spPr>
      </p:pic>
      <p:pic>
        <p:nvPicPr>
          <p:cNvPr id="676" name="Google Shape;676;p46"/>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7481458" y="1730216"/>
            <a:ext cx="813300" cy="225013"/>
          </a:xfrm>
          <a:prstGeom prst="rect">
            <a:avLst/>
          </a:prstGeom>
          <a:noFill/>
          <a:ln>
            <a:noFill/>
          </a:ln>
        </p:spPr>
      </p:pic>
    </p:spTree>
    <p:extLst>
      <p:ext uri="{BB962C8B-B14F-4D97-AF65-F5344CB8AC3E}">
        <p14:creationId xmlns:p14="http://schemas.microsoft.com/office/powerpoint/2010/main" val="1638849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40077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8" name="Google Shape;528;p20"/>
          <p:cNvSpPr txBox="1"/>
          <p:nvPr/>
        </p:nvSpPr>
        <p:spPr>
          <a:xfrm>
            <a:off x="1849200" y="45041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9" name="Google Shape;529;p20" title="Chart"/>
          <p:cNvPicPr preferRelativeResize="0"/>
          <p:nvPr/>
        </p:nvPicPr>
        <p:blipFill rotWithShape="1">
          <a:blip r:embed="rId3" cstate="print">
            <a:alphaModFix/>
            <a:extLst>
              <a:ext uri="{28A0092B-C50C-407E-A947-70E740481C1C}">
                <a14:useLocalDpi xmlns:a14="http://schemas.microsoft.com/office/drawing/2010/main"/>
              </a:ext>
            </a:extLst>
          </a:blip>
          <a:srcRect l="3498" t="4615" r="1163" b="19850"/>
          <a:stretch/>
        </p:blipFill>
        <p:spPr>
          <a:xfrm>
            <a:off x="642550" y="770700"/>
            <a:ext cx="7898449" cy="3808726"/>
          </a:xfrm>
          <a:prstGeom prst="rect">
            <a:avLst/>
          </a:prstGeom>
          <a:noFill/>
          <a:ln>
            <a:noFill/>
          </a:ln>
        </p:spPr>
      </p:pic>
    </p:spTree>
    <p:extLst>
      <p:ext uri="{BB962C8B-B14F-4D97-AF65-F5344CB8AC3E}">
        <p14:creationId xmlns:p14="http://schemas.microsoft.com/office/powerpoint/2010/main" val="1045854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7" name="Google Shape;720;p5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80104" y="1924600"/>
            <a:ext cx="3027150" cy="1864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88769" y="4455199"/>
            <a:ext cx="411600" cy="296400"/>
          </a:xfrm>
          <a:prstGeom prst="rect">
            <a:avLst/>
          </a:prstGeom>
          <a:noFill/>
          <a:ln>
            <a:noFill/>
          </a:ln>
        </p:spPr>
      </p:pic>
      <p:pic>
        <p:nvPicPr>
          <p:cNvPr id="738" name="Google Shape;738;p5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739" name="Google Shape;739;p5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630083" y="4487436"/>
            <a:ext cx="411479" cy="231926"/>
          </a:xfrm>
          <a:prstGeom prst="rect">
            <a:avLst/>
          </a:prstGeom>
          <a:noFill/>
          <a:ln>
            <a:noFill/>
          </a:ln>
        </p:spPr>
      </p:pic>
      <p:pic>
        <p:nvPicPr>
          <p:cNvPr id="740" name="Google Shape;740;p5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699850" y="4476215"/>
            <a:ext cx="411480" cy="254369"/>
          </a:xfrm>
          <a:prstGeom prst="rect">
            <a:avLst/>
          </a:prstGeom>
          <a:noFill/>
          <a:ln>
            <a:noFill/>
          </a:ln>
        </p:spPr>
      </p:pic>
      <p:pic>
        <p:nvPicPr>
          <p:cNvPr id="741" name="Google Shape;741;p5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244310" y="4513622"/>
            <a:ext cx="411480" cy="179555"/>
          </a:xfrm>
          <a:prstGeom prst="rect">
            <a:avLst/>
          </a:prstGeom>
          <a:noFill/>
          <a:ln>
            <a:noFill/>
          </a:ln>
        </p:spPr>
      </p:pic>
      <p:pic>
        <p:nvPicPr>
          <p:cNvPr id="742" name="Google Shape;742;p5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263461" y="4446289"/>
            <a:ext cx="411480" cy="314221"/>
          </a:xfrm>
          <a:prstGeom prst="rect">
            <a:avLst/>
          </a:prstGeom>
          <a:noFill/>
          <a:ln>
            <a:noFill/>
          </a:ln>
        </p:spPr>
      </p:pic>
      <p:pic>
        <p:nvPicPr>
          <p:cNvPr id="743" name="Google Shape;743;p53"/>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152128" y="4450030"/>
            <a:ext cx="411480" cy="306739"/>
          </a:xfrm>
          <a:prstGeom prst="rect">
            <a:avLst/>
          </a:prstGeom>
          <a:noFill/>
          <a:ln>
            <a:noFill/>
          </a:ln>
        </p:spPr>
      </p:pic>
      <p:pic>
        <p:nvPicPr>
          <p:cNvPr id="744" name="Google Shape;744;p5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719001" y="4536066"/>
            <a:ext cx="411480" cy="134666"/>
          </a:xfrm>
          <a:prstGeom prst="rect">
            <a:avLst/>
          </a:prstGeom>
          <a:noFill/>
          <a:ln>
            <a:noFill/>
          </a:ln>
        </p:spPr>
      </p:pic>
      <p:pic>
        <p:nvPicPr>
          <p:cNvPr id="745" name="Google Shape;745;p5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085624" y="4509881"/>
            <a:ext cx="411480" cy="187036"/>
          </a:xfrm>
          <a:prstGeom prst="rect">
            <a:avLst/>
          </a:prstGeom>
          <a:noFill/>
          <a:ln>
            <a:noFill/>
          </a:ln>
        </p:spPr>
      </p:pic>
      <p:pic>
        <p:nvPicPr>
          <p:cNvPr id="746" name="Google Shape;746;p5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49235" y="4537562"/>
            <a:ext cx="411480" cy="131674"/>
          </a:xfrm>
          <a:prstGeom prst="rect">
            <a:avLst/>
          </a:prstGeom>
          <a:noFill/>
          <a:ln>
            <a:noFill/>
          </a:ln>
        </p:spPr>
      </p:pic>
      <p:pic>
        <p:nvPicPr>
          <p:cNvPr id="747" name="Google Shape;747;p53"/>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174542" y="4532325"/>
            <a:ext cx="411480" cy="142148"/>
          </a:xfrm>
          <a:prstGeom prst="rect">
            <a:avLst/>
          </a:prstGeom>
          <a:noFill/>
          <a:ln>
            <a:noFill/>
          </a:ln>
        </p:spPr>
      </p:pic>
      <p:pic>
        <p:nvPicPr>
          <p:cNvPr id="748" name="Google Shape;748;p5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749" name="Google Shape;749;p53"/>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pic>
        <p:nvPicPr>
          <p:cNvPr id="750" name="Google Shape;750;p5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333349" y="4549515"/>
            <a:ext cx="685800" cy="107769"/>
          </a:xfrm>
          <a:prstGeom prst="rect">
            <a:avLst/>
          </a:prstGeom>
          <a:noFill/>
          <a:ln>
            <a:noFill/>
          </a:ln>
        </p:spPr>
      </p:pic>
      <p:pic>
        <p:nvPicPr>
          <p:cNvPr id="751" name="Google Shape;751;p5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193694" y="4545213"/>
            <a:ext cx="758950" cy="116372"/>
          </a:xfrm>
          <a:prstGeom prst="rect">
            <a:avLst/>
          </a:prstGeom>
          <a:noFill/>
          <a:ln>
            <a:noFill/>
          </a:ln>
        </p:spPr>
      </p:pic>
      <p:pic>
        <p:nvPicPr>
          <p:cNvPr id="752" name="Google Shape;752;p5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07921" y="4519914"/>
            <a:ext cx="758950" cy="166970"/>
          </a:xfrm>
          <a:prstGeom prst="rect">
            <a:avLst/>
          </a:prstGeom>
          <a:noFill/>
          <a:ln>
            <a:noFill/>
          </a:ln>
        </p:spPr>
      </p:pic>
      <p:sp>
        <p:nvSpPr>
          <p:cNvPr id="753" name="Google Shape;753;p53"/>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r>
              <a:rPr lang="en-US" sz="2700" b="1" dirty="0">
                <a:solidFill>
                  <a:srgbClr val="252A60"/>
                </a:solidFill>
                <a:latin typeface="Century Gothic"/>
                <a:ea typeface="Century Gothic"/>
                <a:cs typeface="Century Gothic"/>
                <a:sym typeface="Century Gothic"/>
              </a:rPr>
              <a:t>500+</a:t>
            </a:r>
            <a:r>
              <a:rPr lang="zh-CN" altLang="en-US" sz="2400" dirty="0"/>
              <a:t>会员且数量不断增长</a:t>
            </a:r>
            <a:endParaRPr lang="zh-CN" altLang="en-US" sz="2400" b="1" dirty="0">
              <a:solidFill>
                <a:srgbClr val="252A60"/>
              </a:solidFill>
              <a:latin typeface="Century Gothic"/>
              <a:ea typeface="Century Gothic"/>
              <a:cs typeface="Century Gothic"/>
              <a:sym typeface="Century Gothic"/>
            </a:endParaRPr>
          </a:p>
        </p:txBody>
      </p:sp>
      <p:sp>
        <p:nvSpPr>
          <p:cNvPr id="754" name="Google Shape;754;p53"/>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755" name="Google Shape;755;p5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984267" y="1259821"/>
            <a:ext cx="777240" cy="466344"/>
          </a:xfrm>
          <a:prstGeom prst="rect">
            <a:avLst/>
          </a:prstGeom>
          <a:noFill/>
          <a:ln>
            <a:noFill/>
          </a:ln>
        </p:spPr>
      </p:pic>
      <p:pic>
        <p:nvPicPr>
          <p:cNvPr id="756" name="Google Shape;756;p5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501237" y="1254964"/>
            <a:ext cx="777240" cy="476059"/>
          </a:xfrm>
          <a:prstGeom prst="rect">
            <a:avLst/>
          </a:prstGeom>
          <a:noFill/>
          <a:ln>
            <a:noFill/>
          </a:ln>
        </p:spPr>
      </p:pic>
      <p:pic>
        <p:nvPicPr>
          <p:cNvPr id="757" name="Google Shape;757;p5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431667" y="1254964"/>
            <a:ext cx="777240" cy="476059"/>
          </a:xfrm>
          <a:prstGeom prst="rect">
            <a:avLst/>
          </a:prstGeom>
          <a:noFill/>
          <a:ln>
            <a:noFill/>
          </a:ln>
        </p:spPr>
      </p:pic>
      <p:pic>
        <p:nvPicPr>
          <p:cNvPr id="758" name="Google Shape;758;p5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62098" y="1254964"/>
            <a:ext cx="777240" cy="476059"/>
          </a:xfrm>
          <a:prstGeom prst="rect">
            <a:avLst/>
          </a:prstGeom>
          <a:noFill/>
          <a:ln>
            <a:noFill/>
          </a:ln>
        </p:spPr>
      </p:pic>
      <p:pic>
        <p:nvPicPr>
          <p:cNvPr id="759" name="Google Shape;759;p5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328097" y="1254964"/>
            <a:ext cx="777240" cy="476059"/>
          </a:xfrm>
          <a:prstGeom prst="rect">
            <a:avLst/>
          </a:prstGeom>
          <a:noFill/>
          <a:ln>
            <a:noFill/>
          </a:ln>
        </p:spPr>
      </p:pic>
      <p:pic>
        <p:nvPicPr>
          <p:cNvPr id="760" name="Google Shape;760;p53"/>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413458" y="1201528"/>
            <a:ext cx="777240" cy="582930"/>
          </a:xfrm>
          <a:prstGeom prst="rect">
            <a:avLst/>
          </a:prstGeom>
          <a:noFill/>
          <a:ln>
            <a:noFill/>
          </a:ln>
        </p:spPr>
      </p:pic>
      <p:pic>
        <p:nvPicPr>
          <p:cNvPr id="761" name="Google Shape;761;p5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267688" y="1254964"/>
            <a:ext cx="777240" cy="476059"/>
          </a:xfrm>
          <a:prstGeom prst="rect">
            <a:avLst/>
          </a:prstGeom>
          <a:noFill/>
          <a:ln>
            <a:noFill/>
          </a:ln>
        </p:spPr>
      </p:pic>
      <p:pic>
        <p:nvPicPr>
          <p:cNvPr id="762" name="Google Shape;762;p53"/>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763" name="Google Shape;763;p5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970580" y="1151236"/>
            <a:ext cx="594360" cy="683514"/>
          </a:xfrm>
          <a:prstGeom prst="rect">
            <a:avLst/>
          </a:prstGeom>
          <a:noFill/>
          <a:ln>
            <a:noFill/>
          </a:ln>
        </p:spPr>
      </p:pic>
      <p:pic>
        <p:nvPicPr>
          <p:cNvPr id="764" name="Google Shape;764;p5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715583" y="1296702"/>
            <a:ext cx="640080" cy="392582"/>
          </a:xfrm>
          <a:prstGeom prst="rect">
            <a:avLst/>
          </a:prstGeom>
          <a:noFill/>
          <a:ln>
            <a:noFill/>
          </a:ln>
        </p:spPr>
      </p:pic>
      <p:sp>
        <p:nvSpPr>
          <p:cNvPr id="765" name="Google Shape;765;p53"/>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766" name="Google Shape;766;p53"/>
          <p:cNvPicPr preferRelativeResize="0"/>
          <p:nvPr/>
        </p:nvPicPr>
        <p:blipFill rotWithShape="1">
          <a:blip r:embed="rId28" cstate="print">
            <a:alphaModFix/>
            <a:extLst>
              <a:ext uri="{28A0092B-C50C-407E-A947-70E740481C1C}">
                <a14:useLocalDpi xmlns:a14="http://schemas.microsoft.com/office/drawing/2010/main"/>
              </a:ext>
            </a:extLst>
          </a:blip>
          <a:srcRect l="4390" r="4699"/>
          <a:stretch/>
        </p:blipFill>
        <p:spPr>
          <a:xfrm>
            <a:off x="53838" y="2042088"/>
            <a:ext cx="777240" cy="524637"/>
          </a:xfrm>
          <a:prstGeom prst="rect">
            <a:avLst/>
          </a:prstGeom>
          <a:noFill/>
          <a:ln>
            <a:noFill/>
          </a:ln>
        </p:spPr>
      </p:pic>
      <p:pic>
        <p:nvPicPr>
          <p:cNvPr id="767" name="Google Shape;767;p53"/>
          <p:cNvPicPr preferRelativeResize="0"/>
          <p:nvPr/>
        </p:nvPicPr>
        <p:blipFill rotWithShape="1">
          <a:blip r:embed="rId29" cstate="print">
            <a:alphaModFix/>
            <a:extLst>
              <a:ext uri="{28A0092B-C50C-407E-A947-70E740481C1C}">
                <a14:useLocalDpi xmlns:a14="http://schemas.microsoft.com/office/drawing/2010/main"/>
              </a:ext>
            </a:extLst>
          </a:blip>
          <a:srcRect l="9087" r="10344"/>
          <a:stretch/>
        </p:blipFill>
        <p:spPr>
          <a:xfrm>
            <a:off x="1051994" y="2011850"/>
            <a:ext cx="777240" cy="585113"/>
          </a:xfrm>
          <a:prstGeom prst="rect">
            <a:avLst/>
          </a:prstGeom>
          <a:noFill/>
          <a:ln>
            <a:noFill/>
          </a:ln>
        </p:spPr>
      </p:pic>
      <p:pic>
        <p:nvPicPr>
          <p:cNvPr id="768" name="Google Shape;768;p5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69531" y="2066376"/>
            <a:ext cx="777240" cy="476060"/>
          </a:xfrm>
          <a:prstGeom prst="rect">
            <a:avLst/>
          </a:prstGeom>
          <a:noFill/>
          <a:ln>
            <a:noFill/>
          </a:ln>
        </p:spPr>
      </p:pic>
      <p:pic>
        <p:nvPicPr>
          <p:cNvPr id="769" name="Google Shape;769;p5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267688" y="2066376"/>
            <a:ext cx="777240" cy="476060"/>
          </a:xfrm>
          <a:prstGeom prst="rect">
            <a:avLst/>
          </a:prstGeom>
          <a:noFill/>
          <a:ln>
            <a:noFill/>
          </a:ln>
        </p:spPr>
      </p:pic>
      <p:pic>
        <p:nvPicPr>
          <p:cNvPr id="770" name="Google Shape;770;p5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042775" y="1997625"/>
            <a:ext cx="1005840" cy="613563"/>
          </a:xfrm>
          <a:prstGeom prst="rect">
            <a:avLst/>
          </a:prstGeom>
          <a:noFill/>
          <a:ln>
            <a:noFill/>
          </a:ln>
        </p:spPr>
      </p:pic>
      <p:pic>
        <p:nvPicPr>
          <p:cNvPr id="771" name="Google Shape;771;p5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046462" y="2236398"/>
            <a:ext cx="777240" cy="136017"/>
          </a:xfrm>
          <a:prstGeom prst="rect">
            <a:avLst/>
          </a:prstGeom>
          <a:noFill/>
          <a:ln>
            <a:noFill/>
          </a:ln>
        </p:spPr>
      </p:pic>
      <p:pic>
        <p:nvPicPr>
          <p:cNvPr id="772" name="Google Shape;772;p5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050150" y="2182962"/>
            <a:ext cx="777240" cy="242888"/>
          </a:xfrm>
          <a:prstGeom prst="rect">
            <a:avLst/>
          </a:prstGeom>
          <a:noFill/>
          <a:ln>
            <a:noFill/>
          </a:ln>
        </p:spPr>
      </p:pic>
      <p:pic>
        <p:nvPicPr>
          <p:cNvPr id="773" name="Google Shape;773;p5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048306" y="2226682"/>
            <a:ext cx="777240" cy="155448"/>
          </a:xfrm>
          <a:prstGeom prst="rect">
            <a:avLst/>
          </a:prstGeom>
          <a:noFill/>
          <a:ln>
            <a:noFill/>
          </a:ln>
        </p:spPr>
      </p:pic>
      <p:pic>
        <p:nvPicPr>
          <p:cNvPr id="774" name="Google Shape;774;p5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044619" y="2221824"/>
            <a:ext cx="777240" cy="165164"/>
          </a:xfrm>
          <a:prstGeom prst="rect">
            <a:avLst/>
          </a:prstGeom>
          <a:noFill/>
          <a:ln>
            <a:noFill/>
          </a:ln>
        </p:spPr>
      </p:pic>
      <p:pic>
        <p:nvPicPr>
          <p:cNvPr id="775" name="Google Shape;775;p5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904071" y="3662710"/>
            <a:ext cx="685800" cy="421277"/>
          </a:xfrm>
          <a:prstGeom prst="rect">
            <a:avLst/>
          </a:prstGeom>
          <a:noFill/>
          <a:ln>
            <a:noFill/>
          </a:ln>
        </p:spPr>
      </p:pic>
      <p:pic>
        <p:nvPicPr>
          <p:cNvPr id="776" name="Google Shape;776;p53"/>
          <p:cNvPicPr preferRelativeResize="0"/>
          <p:nvPr/>
        </p:nvPicPr>
        <p:blipFill>
          <a:blip r:embed="rId38">
            <a:alphaModFix/>
          </a:blip>
          <a:stretch>
            <a:fillRect/>
          </a:stretch>
        </p:blipFill>
        <p:spPr>
          <a:xfrm>
            <a:off x="8315421" y="3737495"/>
            <a:ext cx="594360" cy="271707"/>
          </a:xfrm>
          <a:prstGeom prst="rect">
            <a:avLst/>
          </a:prstGeom>
          <a:noFill/>
          <a:ln>
            <a:noFill/>
          </a:ln>
        </p:spPr>
      </p:pic>
      <p:pic>
        <p:nvPicPr>
          <p:cNvPr id="777" name="Google Shape;777;p53"/>
          <p:cNvPicPr preferRelativeResize="0"/>
          <p:nvPr/>
        </p:nvPicPr>
        <p:blipFill rotWithShape="1">
          <a:blip r:embed="rId39" cstate="print">
            <a:alphaModFix/>
            <a:extLst>
              <a:ext uri="{28A0092B-C50C-407E-A947-70E740481C1C}">
                <a14:useLocalDpi xmlns:a14="http://schemas.microsoft.com/office/drawing/2010/main"/>
              </a:ext>
            </a:extLst>
          </a:blip>
          <a:srcRect l="14394" r="11558"/>
          <a:stretch/>
        </p:blipFill>
        <p:spPr>
          <a:xfrm>
            <a:off x="8338281" y="3053008"/>
            <a:ext cx="548640" cy="506437"/>
          </a:xfrm>
          <a:prstGeom prst="rect">
            <a:avLst/>
          </a:prstGeom>
          <a:noFill/>
          <a:ln>
            <a:noFill/>
          </a:ln>
        </p:spPr>
      </p:pic>
      <p:pic>
        <p:nvPicPr>
          <p:cNvPr id="778" name="Google Shape;778;p53"/>
          <p:cNvPicPr preferRelativeResize="0"/>
          <p:nvPr/>
        </p:nvPicPr>
        <p:blipFill rotWithShape="1">
          <a:blip r:embed="rId40" cstate="print">
            <a:alphaModFix/>
            <a:extLst>
              <a:ext uri="{28A0092B-C50C-407E-A947-70E740481C1C}">
                <a14:useLocalDpi xmlns:a14="http://schemas.microsoft.com/office/drawing/2010/main"/>
              </a:ext>
            </a:extLst>
          </a:blip>
          <a:srcRect l="2792" r="5346"/>
          <a:stretch/>
        </p:blipFill>
        <p:spPr>
          <a:xfrm>
            <a:off x="1991514" y="3648014"/>
            <a:ext cx="685800" cy="450669"/>
          </a:xfrm>
          <a:prstGeom prst="rect">
            <a:avLst/>
          </a:prstGeom>
          <a:noFill/>
          <a:ln>
            <a:noFill/>
          </a:ln>
        </p:spPr>
      </p:pic>
      <p:pic>
        <p:nvPicPr>
          <p:cNvPr id="779" name="Google Shape;779;p53"/>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7448584" y="3651454"/>
            <a:ext cx="640080" cy="443789"/>
          </a:xfrm>
          <a:prstGeom prst="rect">
            <a:avLst/>
          </a:prstGeom>
          <a:noFill/>
          <a:ln>
            <a:noFill/>
          </a:ln>
        </p:spPr>
      </p:pic>
      <p:pic>
        <p:nvPicPr>
          <p:cNvPr id="780" name="Google Shape;780;p53"/>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93249" y="3788158"/>
            <a:ext cx="758950" cy="170381"/>
          </a:xfrm>
          <a:prstGeom prst="rect">
            <a:avLst/>
          </a:prstGeom>
          <a:noFill/>
          <a:ln>
            <a:noFill/>
          </a:ln>
        </p:spPr>
      </p:pic>
      <p:pic>
        <p:nvPicPr>
          <p:cNvPr id="781" name="Google Shape;781;p5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671347" y="3067263"/>
            <a:ext cx="640080" cy="477927"/>
          </a:xfrm>
          <a:prstGeom prst="rect">
            <a:avLst/>
          </a:prstGeom>
          <a:noFill/>
          <a:ln>
            <a:noFill/>
          </a:ln>
        </p:spPr>
      </p:pic>
      <p:pic>
        <p:nvPicPr>
          <p:cNvPr id="782" name="Google Shape;782;p53"/>
          <p:cNvPicPr preferRelativeResize="0"/>
          <p:nvPr/>
        </p:nvPicPr>
        <p:blipFill rotWithShape="1">
          <a:blip r:embed="rId44" cstate="print">
            <a:alphaModFix/>
            <a:extLst>
              <a:ext uri="{28A0092B-C50C-407E-A947-70E740481C1C}">
                <a14:useLocalDpi xmlns:a14="http://schemas.microsoft.com/office/drawing/2010/main"/>
              </a:ext>
            </a:extLst>
          </a:blip>
          <a:srcRect l="24529" r="25307"/>
          <a:stretch/>
        </p:blipFill>
        <p:spPr>
          <a:xfrm>
            <a:off x="1072355" y="3023593"/>
            <a:ext cx="457200" cy="565266"/>
          </a:xfrm>
          <a:prstGeom prst="rect">
            <a:avLst/>
          </a:prstGeom>
          <a:noFill/>
          <a:ln>
            <a:noFill/>
          </a:ln>
        </p:spPr>
      </p:pic>
      <p:pic>
        <p:nvPicPr>
          <p:cNvPr id="783" name="Google Shape;783;p5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786286" y="3242545"/>
            <a:ext cx="685800" cy="127363"/>
          </a:xfrm>
          <a:prstGeom prst="rect">
            <a:avLst/>
          </a:prstGeom>
          <a:noFill/>
          <a:ln>
            <a:noFill/>
          </a:ln>
        </p:spPr>
      </p:pic>
      <p:pic>
        <p:nvPicPr>
          <p:cNvPr id="784" name="Google Shape;784;p5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29824" y="3134776"/>
            <a:ext cx="685800" cy="342900"/>
          </a:xfrm>
          <a:prstGeom prst="rect">
            <a:avLst/>
          </a:prstGeom>
          <a:noFill/>
          <a:ln>
            <a:noFill/>
          </a:ln>
        </p:spPr>
      </p:pic>
      <p:pic>
        <p:nvPicPr>
          <p:cNvPr id="785" name="Google Shape;785;p5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78957" y="3773908"/>
            <a:ext cx="685800" cy="198882"/>
          </a:xfrm>
          <a:prstGeom prst="rect">
            <a:avLst/>
          </a:prstGeom>
          <a:noFill/>
          <a:ln>
            <a:noFill/>
          </a:ln>
        </p:spPr>
      </p:pic>
      <p:pic>
        <p:nvPicPr>
          <p:cNvPr id="786" name="Google Shape;786;p5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568158" y="3139675"/>
            <a:ext cx="685800" cy="333103"/>
          </a:xfrm>
          <a:prstGeom prst="rect">
            <a:avLst/>
          </a:prstGeom>
          <a:noFill/>
          <a:ln>
            <a:noFill/>
          </a:ln>
        </p:spPr>
      </p:pic>
      <p:pic>
        <p:nvPicPr>
          <p:cNvPr id="787" name="Google Shape;787;p5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510689" y="3232747"/>
            <a:ext cx="685800" cy="146958"/>
          </a:xfrm>
          <a:prstGeom prst="rect">
            <a:avLst/>
          </a:prstGeom>
          <a:noFill/>
          <a:ln>
            <a:noFill/>
          </a:ln>
        </p:spPr>
      </p:pic>
      <p:pic>
        <p:nvPicPr>
          <p:cNvPr id="788" name="Google Shape;788;p5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729186" y="3762478"/>
            <a:ext cx="685800" cy="221742"/>
          </a:xfrm>
          <a:prstGeom prst="rect">
            <a:avLst/>
          </a:prstGeom>
          <a:noFill/>
          <a:ln>
            <a:noFill/>
          </a:ln>
        </p:spPr>
      </p:pic>
      <p:pic>
        <p:nvPicPr>
          <p:cNvPr id="789" name="Google Shape;789;p5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728816" y="3095588"/>
            <a:ext cx="685800" cy="421277"/>
          </a:xfrm>
          <a:prstGeom prst="rect">
            <a:avLst/>
          </a:prstGeom>
          <a:noFill/>
          <a:ln>
            <a:noFill/>
          </a:ln>
        </p:spPr>
      </p:pic>
      <p:pic>
        <p:nvPicPr>
          <p:cNvPr id="790" name="Google Shape;790;p53"/>
          <p:cNvPicPr preferRelativeResize="0"/>
          <p:nvPr/>
        </p:nvPicPr>
        <p:blipFill rotWithShape="1">
          <a:blip r:embed="rId52" cstate="print">
            <a:alphaModFix/>
            <a:extLst>
              <a:ext uri="{28A0092B-C50C-407E-A947-70E740481C1C}">
                <a14:useLocalDpi xmlns:a14="http://schemas.microsoft.com/office/drawing/2010/main"/>
              </a:ext>
            </a:extLst>
          </a:blip>
          <a:srcRect t="10403" b="12244"/>
          <a:stretch/>
        </p:blipFill>
        <p:spPr>
          <a:xfrm>
            <a:off x="5641743" y="3662711"/>
            <a:ext cx="594375" cy="421275"/>
          </a:xfrm>
          <a:prstGeom prst="rect">
            <a:avLst/>
          </a:prstGeom>
          <a:noFill/>
          <a:ln>
            <a:noFill/>
          </a:ln>
        </p:spPr>
      </p:pic>
      <p:pic>
        <p:nvPicPr>
          <p:cNvPr id="791" name="Google Shape;791;p5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462876" y="3704195"/>
            <a:ext cx="758950" cy="338307"/>
          </a:xfrm>
          <a:prstGeom prst="rect">
            <a:avLst/>
          </a:prstGeom>
          <a:noFill/>
          <a:ln>
            <a:noFill/>
          </a:ln>
        </p:spPr>
      </p:pic>
      <p:pic>
        <p:nvPicPr>
          <p:cNvPr id="792" name="Google Shape;792;p5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453220" y="3245647"/>
            <a:ext cx="685800" cy="121158"/>
          </a:xfrm>
          <a:prstGeom prst="rect">
            <a:avLst/>
          </a:prstGeom>
          <a:noFill/>
          <a:ln>
            <a:noFill/>
          </a:ln>
        </p:spPr>
      </p:pic>
      <p:pic>
        <p:nvPicPr>
          <p:cNvPr id="793" name="Google Shape;793;p5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816629" y="3760192"/>
            <a:ext cx="685800" cy="226313"/>
          </a:xfrm>
          <a:prstGeom prst="rect">
            <a:avLst/>
          </a:prstGeom>
          <a:noFill/>
          <a:ln>
            <a:noFill/>
          </a:ln>
        </p:spPr>
      </p:pic>
      <p:pic>
        <p:nvPicPr>
          <p:cNvPr id="794" name="Google Shape;794;p5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395750" y="3155351"/>
            <a:ext cx="685800" cy="301750"/>
          </a:xfrm>
          <a:prstGeom prst="rect">
            <a:avLst/>
          </a:prstGeom>
          <a:noFill/>
          <a:ln>
            <a:noFill/>
          </a:ln>
        </p:spPr>
      </p:pic>
    </p:spTree>
    <p:extLst>
      <p:ext uri="{BB962C8B-B14F-4D97-AF65-F5344CB8AC3E}">
        <p14:creationId xmlns:p14="http://schemas.microsoft.com/office/powerpoint/2010/main" val="2033572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500+</a:t>
            </a:r>
            <a:r>
              <a:rPr lang="en-US" i="0" u="none" strike="noStrike" cap="none" dirty="0"/>
              <a:t> </a:t>
            </a:r>
            <a:r>
              <a:rPr lang="en-US" altLang="zh-CN" dirty="0">
                <a:solidFill>
                  <a:srgbClr val="000000"/>
                </a:solidFill>
              </a:rPr>
              <a:t>会员且数量不断增长（白银会员，1）</a:t>
            </a:r>
            <a:endParaRPr i="0" u="none" strike="noStrike" cap="none" dirty="0"/>
          </a:p>
        </p:txBody>
      </p:sp>
      <p:pic>
        <p:nvPicPr>
          <p:cNvPr id="801" name="Google Shape;801;p54"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34616" y="1179188"/>
            <a:ext cx="277800" cy="388500"/>
          </a:xfrm>
          <a:prstGeom prst="rect">
            <a:avLst/>
          </a:prstGeom>
          <a:noFill/>
          <a:ln>
            <a:noFill/>
          </a:ln>
        </p:spPr>
      </p:pic>
      <p:pic>
        <p:nvPicPr>
          <p:cNvPr id="802" name="Google Shape;802;p54" descr="logo-1.png"/>
          <p:cNvPicPr preferRelativeResize="0"/>
          <p:nvPr/>
        </p:nvPicPr>
        <p:blipFill rotWithShape="1">
          <a:blip r:embed="rId4">
            <a:alphaModFix/>
          </a:blip>
          <a:srcRect/>
          <a:stretch/>
        </p:blipFill>
        <p:spPr>
          <a:xfrm>
            <a:off x="3190243" y="2360147"/>
            <a:ext cx="364500" cy="360000"/>
          </a:xfrm>
          <a:prstGeom prst="rect">
            <a:avLst/>
          </a:prstGeom>
          <a:noFill/>
          <a:ln>
            <a:noFill/>
          </a:ln>
        </p:spPr>
      </p:pic>
      <p:pic>
        <p:nvPicPr>
          <p:cNvPr id="803" name="Google Shape;803;p54"/>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423707" y="1248392"/>
            <a:ext cx="446775" cy="250093"/>
          </a:xfrm>
          <a:prstGeom prst="rect">
            <a:avLst/>
          </a:prstGeom>
          <a:noFill/>
          <a:ln>
            <a:noFill/>
          </a:ln>
        </p:spPr>
      </p:pic>
      <p:pic>
        <p:nvPicPr>
          <p:cNvPr id="804" name="Google Shape;804;p54" descr="Pasted image at 2017_11_14 03_28 PM.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115289" y="3592139"/>
            <a:ext cx="331976" cy="341379"/>
          </a:xfrm>
          <a:prstGeom prst="rect">
            <a:avLst/>
          </a:prstGeom>
          <a:noFill/>
          <a:ln>
            <a:noFill/>
          </a:ln>
        </p:spPr>
      </p:pic>
      <p:pic>
        <p:nvPicPr>
          <p:cNvPr id="805" name="Google Shape;805;p54" descr="Datawire.png"/>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776223" y="3649726"/>
            <a:ext cx="670200" cy="226204"/>
          </a:xfrm>
          <a:prstGeom prst="rect">
            <a:avLst/>
          </a:prstGeom>
          <a:noFill/>
          <a:ln>
            <a:noFill/>
          </a:ln>
        </p:spPr>
      </p:pic>
      <p:pic>
        <p:nvPicPr>
          <p:cNvPr id="806" name="Google Shape;806;p5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358584" y="2374160"/>
            <a:ext cx="331975" cy="331975"/>
          </a:xfrm>
          <a:prstGeom prst="rect">
            <a:avLst/>
          </a:prstGeom>
          <a:noFill/>
          <a:ln>
            <a:noFill/>
          </a:ln>
        </p:spPr>
      </p:pic>
      <p:pic>
        <p:nvPicPr>
          <p:cNvPr id="807" name="Google Shape;807;p5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592032" y="902290"/>
            <a:ext cx="548700" cy="172568"/>
          </a:xfrm>
          <a:prstGeom prst="rect">
            <a:avLst/>
          </a:prstGeom>
          <a:noFill/>
          <a:ln>
            <a:noFill/>
          </a:ln>
        </p:spPr>
      </p:pic>
      <p:pic>
        <p:nvPicPr>
          <p:cNvPr id="808" name="Google Shape;808;p5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531792" y="2815030"/>
            <a:ext cx="594300" cy="364009"/>
          </a:xfrm>
          <a:prstGeom prst="rect">
            <a:avLst/>
          </a:prstGeom>
          <a:noFill/>
          <a:ln>
            <a:noFill/>
          </a:ln>
        </p:spPr>
      </p:pic>
      <p:pic>
        <p:nvPicPr>
          <p:cNvPr id="809" name="Google Shape;809;p5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425" y="1214346"/>
            <a:ext cx="326950" cy="318185"/>
          </a:xfrm>
          <a:prstGeom prst="rect">
            <a:avLst/>
          </a:prstGeom>
          <a:noFill/>
          <a:ln>
            <a:noFill/>
          </a:ln>
        </p:spPr>
      </p:pic>
      <p:pic>
        <p:nvPicPr>
          <p:cNvPr id="810" name="Google Shape;810;p5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3047233" y="2863020"/>
            <a:ext cx="446775" cy="268030"/>
          </a:xfrm>
          <a:prstGeom prst="rect">
            <a:avLst/>
          </a:prstGeom>
          <a:noFill/>
          <a:ln>
            <a:noFill/>
          </a:ln>
        </p:spPr>
      </p:pic>
      <p:pic>
        <p:nvPicPr>
          <p:cNvPr id="811" name="Google Shape;811;p54"/>
          <p:cNvPicPr preferRelativeResize="0"/>
          <p:nvPr/>
        </p:nvPicPr>
        <p:blipFill rotWithShape="1">
          <a:blip r:embed="rId13" cstate="print">
            <a:alphaModFix/>
            <a:extLst>
              <a:ext uri="{28A0092B-C50C-407E-A947-70E740481C1C}">
                <a14:useLocalDpi xmlns:a14="http://schemas.microsoft.com/office/drawing/2010/main"/>
              </a:ext>
            </a:extLst>
          </a:blip>
          <a:srcRect r="-725"/>
          <a:stretch/>
        </p:blipFill>
        <p:spPr>
          <a:xfrm>
            <a:off x="1446068" y="4089484"/>
            <a:ext cx="614825" cy="191421"/>
          </a:xfrm>
          <a:prstGeom prst="rect">
            <a:avLst/>
          </a:prstGeom>
          <a:noFill/>
          <a:ln>
            <a:noFill/>
          </a:ln>
        </p:spPr>
      </p:pic>
      <p:pic>
        <p:nvPicPr>
          <p:cNvPr id="812" name="Google Shape;812;p5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811107" y="805424"/>
            <a:ext cx="446700" cy="366301"/>
          </a:xfrm>
          <a:prstGeom prst="rect">
            <a:avLst/>
          </a:prstGeom>
          <a:noFill/>
          <a:ln>
            <a:noFill/>
          </a:ln>
        </p:spPr>
      </p:pic>
      <p:pic>
        <p:nvPicPr>
          <p:cNvPr id="813" name="Google Shape;813;p5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437970" y="1923413"/>
            <a:ext cx="446775" cy="355854"/>
          </a:xfrm>
          <a:prstGeom prst="rect">
            <a:avLst/>
          </a:prstGeom>
          <a:noFill/>
          <a:ln>
            <a:noFill/>
          </a:ln>
        </p:spPr>
      </p:pic>
      <p:pic>
        <p:nvPicPr>
          <p:cNvPr id="814" name="Google Shape;814;p54"/>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565952" y="1617649"/>
            <a:ext cx="540775" cy="209115"/>
          </a:xfrm>
          <a:prstGeom prst="rect">
            <a:avLst/>
          </a:prstGeom>
          <a:noFill/>
          <a:ln>
            <a:noFill/>
          </a:ln>
        </p:spPr>
      </p:pic>
      <p:pic>
        <p:nvPicPr>
          <p:cNvPr id="815" name="Google Shape;815;p5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55165" y="2445908"/>
            <a:ext cx="614700" cy="188479"/>
          </a:xfrm>
          <a:prstGeom prst="rect">
            <a:avLst/>
          </a:prstGeom>
          <a:noFill/>
          <a:ln>
            <a:noFill/>
          </a:ln>
        </p:spPr>
      </p:pic>
      <p:pic>
        <p:nvPicPr>
          <p:cNvPr id="816" name="Google Shape;816;p5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567329" y="1585392"/>
            <a:ext cx="446775" cy="273629"/>
          </a:xfrm>
          <a:prstGeom prst="rect">
            <a:avLst/>
          </a:prstGeom>
          <a:noFill/>
          <a:ln>
            <a:noFill/>
          </a:ln>
        </p:spPr>
      </p:pic>
      <p:pic>
        <p:nvPicPr>
          <p:cNvPr id="817" name="Google Shape;817;p54"/>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8578213" y="1943683"/>
            <a:ext cx="548700" cy="315315"/>
          </a:xfrm>
          <a:prstGeom prst="rect">
            <a:avLst/>
          </a:prstGeom>
          <a:noFill/>
          <a:ln>
            <a:noFill/>
          </a:ln>
        </p:spPr>
      </p:pic>
      <p:pic>
        <p:nvPicPr>
          <p:cNvPr id="818" name="Google Shape;818;p54"/>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159922" y="2316677"/>
            <a:ext cx="414899" cy="446942"/>
          </a:xfrm>
          <a:prstGeom prst="rect">
            <a:avLst/>
          </a:prstGeom>
          <a:noFill/>
          <a:ln>
            <a:noFill/>
          </a:ln>
        </p:spPr>
      </p:pic>
      <p:pic>
        <p:nvPicPr>
          <p:cNvPr id="819" name="Google Shape;819;p5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196316" y="2320971"/>
            <a:ext cx="446775" cy="438354"/>
          </a:xfrm>
          <a:prstGeom prst="rect">
            <a:avLst/>
          </a:prstGeom>
          <a:noFill/>
          <a:ln>
            <a:noFill/>
          </a:ln>
        </p:spPr>
      </p:pic>
      <p:pic>
        <p:nvPicPr>
          <p:cNvPr id="820" name="Google Shape;820;p54"/>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8608978" y="2357966"/>
            <a:ext cx="485700" cy="364363"/>
          </a:xfrm>
          <a:prstGeom prst="rect">
            <a:avLst/>
          </a:prstGeom>
          <a:noFill/>
          <a:ln>
            <a:noFill/>
          </a:ln>
        </p:spPr>
      </p:pic>
      <p:pic>
        <p:nvPicPr>
          <p:cNvPr id="821" name="Google Shape;821;p54"/>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8049229" y="1900939"/>
            <a:ext cx="364500" cy="400802"/>
          </a:xfrm>
          <a:prstGeom prst="rect">
            <a:avLst/>
          </a:prstGeom>
          <a:noFill/>
          <a:ln>
            <a:noFill/>
          </a:ln>
        </p:spPr>
      </p:pic>
      <p:pic>
        <p:nvPicPr>
          <p:cNvPr id="822" name="Google Shape;822;p5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730450" y="2439019"/>
            <a:ext cx="540775" cy="202257"/>
          </a:xfrm>
          <a:prstGeom prst="rect">
            <a:avLst/>
          </a:prstGeom>
          <a:noFill/>
          <a:ln>
            <a:noFill/>
          </a:ln>
        </p:spPr>
      </p:pic>
      <p:pic>
        <p:nvPicPr>
          <p:cNvPr id="823" name="Google Shape;823;p5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719331" y="3587551"/>
            <a:ext cx="364500" cy="350556"/>
          </a:xfrm>
          <a:prstGeom prst="rect">
            <a:avLst/>
          </a:prstGeom>
          <a:noFill/>
          <a:ln>
            <a:noFill/>
          </a:ln>
        </p:spPr>
      </p:pic>
      <p:pic>
        <p:nvPicPr>
          <p:cNvPr id="824" name="Google Shape;824;p54"/>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4949593" y="1565455"/>
            <a:ext cx="540775" cy="313504"/>
          </a:xfrm>
          <a:prstGeom prst="rect">
            <a:avLst/>
          </a:prstGeom>
          <a:noFill/>
          <a:ln>
            <a:noFill/>
          </a:ln>
        </p:spPr>
      </p:pic>
      <p:pic>
        <p:nvPicPr>
          <p:cNvPr id="825" name="Google Shape;825;p5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174554" y="1325231"/>
            <a:ext cx="614826" cy="96415"/>
          </a:xfrm>
          <a:prstGeom prst="rect">
            <a:avLst/>
          </a:prstGeom>
          <a:noFill/>
          <a:ln>
            <a:noFill/>
          </a:ln>
        </p:spPr>
      </p:pic>
      <p:pic>
        <p:nvPicPr>
          <p:cNvPr id="826" name="Google Shape;826;p5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611574" y="2022040"/>
            <a:ext cx="743699" cy="158601"/>
          </a:xfrm>
          <a:prstGeom prst="rect">
            <a:avLst/>
          </a:prstGeom>
          <a:noFill/>
          <a:ln>
            <a:noFill/>
          </a:ln>
        </p:spPr>
      </p:pic>
      <p:pic>
        <p:nvPicPr>
          <p:cNvPr id="827" name="Google Shape;827;p54"/>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216735" y="2829071"/>
            <a:ext cx="548700" cy="335927"/>
          </a:xfrm>
          <a:prstGeom prst="rect">
            <a:avLst/>
          </a:prstGeom>
          <a:noFill/>
          <a:ln>
            <a:noFill/>
          </a:ln>
        </p:spPr>
      </p:pic>
      <p:pic>
        <p:nvPicPr>
          <p:cNvPr id="828" name="Google Shape;828;p54"/>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297759" y="1681364"/>
            <a:ext cx="471300" cy="81685"/>
          </a:xfrm>
          <a:prstGeom prst="rect">
            <a:avLst/>
          </a:prstGeom>
          <a:noFill/>
          <a:ln>
            <a:noFill/>
          </a:ln>
        </p:spPr>
      </p:pic>
      <p:pic>
        <p:nvPicPr>
          <p:cNvPr id="829" name="Google Shape;829;p54"/>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308484" y="2435232"/>
            <a:ext cx="794400" cy="209830"/>
          </a:xfrm>
          <a:prstGeom prst="rect">
            <a:avLst/>
          </a:prstGeom>
          <a:noFill/>
          <a:ln>
            <a:noFill/>
          </a:ln>
        </p:spPr>
      </p:pic>
      <p:pic>
        <p:nvPicPr>
          <p:cNvPr id="830" name="Google Shape;830;p54"/>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667112" y="1638808"/>
            <a:ext cx="501900" cy="166797"/>
          </a:xfrm>
          <a:prstGeom prst="rect">
            <a:avLst/>
          </a:prstGeom>
          <a:noFill/>
          <a:ln>
            <a:noFill/>
          </a:ln>
        </p:spPr>
      </p:pic>
      <p:pic>
        <p:nvPicPr>
          <p:cNvPr id="831" name="Google Shape;831;p54"/>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3184258" y="895785"/>
            <a:ext cx="594000" cy="185579"/>
          </a:xfrm>
          <a:prstGeom prst="rect">
            <a:avLst/>
          </a:prstGeom>
          <a:noFill/>
          <a:ln>
            <a:noFill/>
          </a:ln>
        </p:spPr>
      </p:pic>
      <p:pic>
        <p:nvPicPr>
          <p:cNvPr id="832" name="Google Shape;832;p5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216951" y="2829008"/>
            <a:ext cx="548700" cy="336054"/>
          </a:xfrm>
          <a:prstGeom prst="rect">
            <a:avLst/>
          </a:prstGeom>
          <a:noFill/>
          <a:ln>
            <a:noFill/>
          </a:ln>
        </p:spPr>
      </p:pic>
      <p:pic>
        <p:nvPicPr>
          <p:cNvPr id="833" name="Google Shape;833;p54"/>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267312" y="3300234"/>
            <a:ext cx="663900" cy="201451"/>
          </a:xfrm>
          <a:prstGeom prst="rect">
            <a:avLst/>
          </a:prstGeom>
          <a:noFill/>
          <a:ln>
            <a:noFill/>
          </a:ln>
        </p:spPr>
      </p:pic>
      <p:pic>
        <p:nvPicPr>
          <p:cNvPr id="834" name="Google Shape;834;p54"/>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992573" y="3276233"/>
            <a:ext cx="594000" cy="249453"/>
          </a:xfrm>
          <a:prstGeom prst="rect">
            <a:avLst/>
          </a:prstGeom>
          <a:noFill/>
          <a:ln>
            <a:noFill/>
          </a:ln>
        </p:spPr>
      </p:pic>
      <p:pic>
        <p:nvPicPr>
          <p:cNvPr id="835" name="Google Shape;835;p5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684285" y="3252929"/>
            <a:ext cx="540775" cy="296061"/>
          </a:xfrm>
          <a:prstGeom prst="rect">
            <a:avLst/>
          </a:prstGeom>
          <a:noFill/>
          <a:ln>
            <a:noFill/>
          </a:ln>
        </p:spPr>
      </p:pic>
      <p:pic>
        <p:nvPicPr>
          <p:cNvPr id="836" name="Google Shape;836;p5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4105" y="2490792"/>
            <a:ext cx="743701" cy="98711"/>
          </a:xfrm>
          <a:prstGeom prst="rect">
            <a:avLst/>
          </a:prstGeom>
          <a:noFill/>
          <a:ln>
            <a:noFill/>
          </a:ln>
        </p:spPr>
      </p:pic>
      <p:pic>
        <p:nvPicPr>
          <p:cNvPr id="837" name="Google Shape;837;p54"/>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28987" y="1978895"/>
            <a:ext cx="540775" cy="244891"/>
          </a:xfrm>
          <a:prstGeom prst="rect">
            <a:avLst/>
          </a:prstGeom>
          <a:noFill/>
          <a:ln>
            <a:noFill/>
          </a:ln>
        </p:spPr>
      </p:pic>
      <p:pic>
        <p:nvPicPr>
          <p:cNvPr id="838" name="Google Shape;838;p5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826711" y="1964530"/>
            <a:ext cx="446775" cy="273622"/>
          </a:xfrm>
          <a:prstGeom prst="rect">
            <a:avLst/>
          </a:prstGeom>
          <a:noFill/>
          <a:ln>
            <a:noFill/>
          </a:ln>
        </p:spPr>
      </p:pic>
      <p:pic>
        <p:nvPicPr>
          <p:cNvPr id="839" name="Google Shape;839;p5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820298" y="1567721"/>
            <a:ext cx="277800" cy="308971"/>
          </a:xfrm>
          <a:prstGeom prst="rect">
            <a:avLst/>
          </a:prstGeom>
          <a:noFill/>
          <a:ln>
            <a:noFill/>
          </a:ln>
        </p:spPr>
      </p:pic>
      <p:pic>
        <p:nvPicPr>
          <p:cNvPr id="840" name="Google Shape;840;p5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10420" y="4118320"/>
            <a:ext cx="614825" cy="133749"/>
          </a:xfrm>
          <a:prstGeom prst="rect">
            <a:avLst/>
          </a:prstGeom>
          <a:noFill/>
          <a:ln>
            <a:noFill/>
          </a:ln>
        </p:spPr>
      </p:pic>
      <p:pic>
        <p:nvPicPr>
          <p:cNvPr id="841" name="Google Shape;841;p5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581022" y="2829008"/>
            <a:ext cx="548700" cy="336054"/>
          </a:xfrm>
          <a:prstGeom prst="rect">
            <a:avLst/>
          </a:prstGeom>
          <a:noFill/>
          <a:ln>
            <a:noFill/>
          </a:ln>
        </p:spPr>
      </p:pic>
      <p:pic>
        <p:nvPicPr>
          <p:cNvPr id="842" name="Google Shape;842;p54"/>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357652" y="1233346"/>
            <a:ext cx="471300" cy="280185"/>
          </a:xfrm>
          <a:prstGeom prst="rect">
            <a:avLst/>
          </a:prstGeom>
          <a:noFill/>
          <a:ln>
            <a:noFill/>
          </a:ln>
        </p:spPr>
      </p:pic>
      <p:pic>
        <p:nvPicPr>
          <p:cNvPr id="843" name="Google Shape;843;p54"/>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5558805" y="3610016"/>
            <a:ext cx="548700" cy="305626"/>
          </a:xfrm>
          <a:prstGeom prst="rect">
            <a:avLst/>
          </a:prstGeom>
          <a:noFill/>
          <a:ln>
            <a:noFill/>
          </a:ln>
        </p:spPr>
      </p:pic>
      <p:pic>
        <p:nvPicPr>
          <p:cNvPr id="844" name="Google Shape;844;p54"/>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4367041" y="920501"/>
            <a:ext cx="614825" cy="136145"/>
          </a:xfrm>
          <a:prstGeom prst="rect">
            <a:avLst/>
          </a:prstGeom>
          <a:noFill/>
          <a:ln>
            <a:noFill/>
          </a:ln>
        </p:spPr>
      </p:pic>
      <p:pic>
        <p:nvPicPr>
          <p:cNvPr id="845" name="Google Shape;845;p5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607654" y="1243059"/>
            <a:ext cx="446700" cy="260759"/>
          </a:xfrm>
          <a:prstGeom prst="rect">
            <a:avLst/>
          </a:prstGeom>
          <a:noFill/>
          <a:ln>
            <a:noFill/>
          </a:ln>
        </p:spPr>
      </p:pic>
      <p:pic>
        <p:nvPicPr>
          <p:cNvPr id="846" name="Google Shape;846;p54"/>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3710110" y="3592113"/>
            <a:ext cx="471300" cy="341432"/>
          </a:xfrm>
          <a:prstGeom prst="rect">
            <a:avLst/>
          </a:prstGeom>
          <a:noFill/>
          <a:ln>
            <a:noFill/>
          </a:ln>
        </p:spPr>
      </p:pic>
      <p:pic>
        <p:nvPicPr>
          <p:cNvPr id="847" name="Google Shape;847;p54"/>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258008" y="860834"/>
            <a:ext cx="614825" cy="255480"/>
          </a:xfrm>
          <a:prstGeom prst="rect">
            <a:avLst/>
          </a:prstGeom>
          <a:noFill/>
          <a:ln>
            <a:noFill/>
          </a:ln>
        </p:spPr>
      </p:pic>
      <p:pic>
        <p:nvPicPr>
          <p:cNvPr id="848" name="Google Shape;848;p54"/>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226845" y="1633743"/>
            <a:ext cx="594000" cy="176928"/>
          </a:xfrm>
          <a:prstGeom prst="rect">
            <a:avLst/>
          </a:prstGeom>
          <a:noFill/>
          <a:ln>
            <a:noFill/>
          </a:ln>
        </p:spPr>
      </p:pic>
      <p:pic>
        <p:nvPicPr>
          <p:cNvPr id="849" name="Google Shape;849;p54"/>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36464" y="1665592"/>
            <a:ext cx="501900" cy="113229"/>
          </a:xfrm>
          <a:prstGeom prst="rect">
            <a:avLst/>
          </a:prstGeom>
          <a:noFill/>
          <a:ln>
            <a:noFill/>
          </a:ln>
        </p:spPr>
      </p:pic>
      <p:pic>
        <p:nvPicPr>
          <p:cNvPr id="850" name="Google Shape;850;p54"/>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6277390" y="910707"/>
            <a:ext cx="446775" cy="155735"/>
          </a:xfrm>
          <a:prstGeom prst="rect">
            <a:avLst/>
          </a:prstGeom>
          <a:noFill/>
          <a:ln>
            <a:noFill/>
          </a:ln>
        </p:spPr>
      </p:pic>
      <p:pic>
        <p:nvPicPr>
          <p:cNvPr id="851" name="Google Shape;851;p54"/>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322773" y="3276128"/>
            <a:ext cx="710775" cy="249664"/>
          </a:xfrm>
          <a:prstGeom prst="rect">
            <a:avLst/>
          </a:prstGeom>
          <a:noFill/>
          <a:ln>
            <a:noFill/>
          </a:ln>
        </p:spPr>
      </p:pic>
      <p:pic>
        <p:nvPicPr>
          <p:cNvPr id="852" name="Google Shape;852;p54"/>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5068808" y="929625"/>
            <a:ext cx="670200" cy="117899"/>
          </a:xfrm>
          <a:prstGeom prst="rect">
            <a:avLst/>
          </a:prstGeom>
          <a:noFill/>
          <a:ln>
            <a:noFill/>
          </a:ln>
        </p:spPr>
      </p:pic>
      <p:pic>
        <p:nvPicPr>
          <p:cNvPr id="853" name="Google Shape;853;p54"/>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2652689" y="2046801"/>
            <a:ext cx="794400" cy="109078"/>
          </a:xfrm>
          <a:prstGeom prst="rect">
            <a:avLst/>
          </a:prstGeom>
          <a:noFill/>
          <a:ln>
            <a:noFill/>
          </a:ln>
        </p:spPr>
      </p:pic>
      <p:pic>
        <p:nvPicPr>
          <p:cNvPr id="854" name="Google Shape;854;p5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491137" y="3347324"/>
            <a:ext cx="670200" cy="107271"/>
          </a:xfrm>
          <a:prstGeom prst="rect">
            <a:avLst/>
          </a:prstGeom>
          <a:noFill/>
          <a:ln>
            <a:noFill/>
          </a:ln>
        </p:spPr>
      </p:pic>
      <p:pic>
        <p:nvPicPr>
          <p:cNvPr id="855" name="Google Shape;855;p5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259049" y="3305617"/>
            <a:ext cx="794400" cy="190684"/>
          </a:xfrm>
          <a:prstGeom prst="rect">
            <a:avLst/>
          </a:prstGeom>
          <a:noFill/>
          <a:ln>
            <a:noFill/>
          </a:ln>
        </p:spPr>
      </p:pic>
      <p:pic>
        <p:nvPicPr>
          <p:cNvPr id="856" name="Google Shape;856;p5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621324" y="1278503"/>
            <a:ext cx="670200" cy="189872"/>
          </a:xfrm>
          <a:prstGeom prst="rect">
            <a:avLst/>
          </a:prstGeom>
          <a:noFill/>
          <a:ln>
            <a:noFill/>
          </a:ln>
        </p:spPr>
      </p:pic>
      <p:pic>
        <p:nvPicPr>
          <p:cNvPr id="857" name="Google Shape;857;p5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852449" y="2866645"/>
            <a:ext cx="446775" cy="260780"/>
          </a:xfrm>
          <a:prstGeom prst="rect">
            <a:avLst/>
          </a:prstGeom>
          <a:noFill/>
          <a:ln>
            <a:noFill/>
          </a:ln>
        </p:spPr>
      </p:pic>
      <p:pic>
        <p:nvPicPr>
          <p:cNvPr id="858" name="Google Shape;858;p5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8632172" y="3211955"/>
            <a:ext cx="471300" cy="378009"/>
          </a:xfrm>
          <a:prstGeom prst="rect">
            <a:avLst/>
          </a:prstGeom>
          <a:noFill/>
          <a:ln>
            <a:noFill/>
          </a:ln>
        </p:spPr>
      </p:pic>
      <p:pic>
        <p:nvPicPr>
          <p:cNvPr id="859" name="Google Shape;859;p5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7767005" y="1666357"/>
            <a:ext cx="670200" cy="111700"/>
          </a:xfrm>
          <a:prstGeom prst="rect">
            <a:avLst/>
          </a:prstGeom>
          <a:noFill/>
          <a:ln>
            <a:noFill/>
          </a:ln>
        </p:spPr>
      </p:pic>
      <p:pic>
        <p:nvPicPr>
          <p:cNvPr id="860" name="Google Shape;860;p5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195370" y="3596679"/>
            <a:ext cx="403200" cy="332299"/>
          </a:xfrm>
          <a:prstGeom prst="rect">
            <a:avLst/>
          </a:prstGeom>
          <a:noFill/>
          <a:ln>
            <a:noFill/>
          </a:ln>
        </p:spPr>
      </p:pic>
      <p:pic>
        <p:nvPicPr>
          <p:cNvPr id="861" name="Google Shape;861;p5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834890" y="914865"/>
            <a:ext cx="670200" cy="147419"/>
          </a:xfrm>
          <a:prstGeom prst="rect">
            <a:avLst/>
          </a:prstGeom>
          <a:noFill/>
          <a:ln>
            <a:noFill/>
          </a:ln>
        </p:spPr>
      </p:pic>
      <p:pic>
        <p:nvPicPr>
          <p:cNvPr id="862" name="Google Shape;862;p5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62788" y="3309605"/>
            <a:ext cx="794400" cy="182708"/>
          </a:xfrm>
          <a:prstGeom prst="rect">
            <a:avLst/>
          </a:prstGeom>
          <a:noFill/>
          <a:ln>
            <a:noFill/>
          </a:ln>
        </p:spPr>
      </p:pic>
      <p:pic>
        <p:nvPicPr>
          <p:cNvPr id="863" name="Google Shape;863;p5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386238" y="2901584"/>
            <a:ext cx="743700" cy="190902"/>
          </a:xfrm>
          <a:prstGeom prst="rect">
            <a:avLst/>
          </a:prstGeom>
          <a:noFill/>
          <a:ln>
            <a:noFill/>
          </a:ln>
        </p:spPr>
      </p:pic>
      <p:pic>
        <p:nvPicPr>
          <p:cNvPr id="864" name="Google Shape;864;p5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348142" y="2039382"/>
            <a:ext cx="663900" cy="123917"/>
          </a:xfrm>
          <a:prstGeom prst="rect">
            <a:avLst/>
          </a:prstGeom>
          <a:noFill/>
          <a:ln>
            <a:noFill/>
          </a:ln>
        </p:spPr>
      </p:pic>
      <p:pic>
        <p:nvPicPr>
          <p:cNvPr id="865" name="Google Shape;865;p5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151161" y="3315432"/>
            <a:ext cx="743700" cy="171055"/>
          </a:xfrm>
          <a:prstGeom prst="rect">
            <a:avLst/>
          </a:prstGeom>
          <a:noFill/>
          <a:ln>
            <a:noFill/>
          </a:ln>
        </p:spPr>
      </p:pic>
      <p:pic>
        <p:nvPicPr>
          <p:cNvPr id="866" name="Google Shape;866;p5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974188" y="1283937"/>
            <a:ext cx="501900" cy="179003"/>
          </a:xfrm>
          <a:prstGeom prst="rect">
            <a:avLst/>
          </a:prstGeom>
          <a:noFill/>
          <a:ln>
            <a:noFill/>
          </a:ln>
        </p:spPr>
      </p:pic>
      <p:pic>
        <p:nvPicPr>
          <p:cNvPr id="867" name="Google Shape;867;p5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344748" y="828995"/>
            <a:ext cx="403200" cy="319158"/>
          </a:xfrm>
          <a:prstGeom prst="rect">
            <a:avLst/>
          </a:prstGeom>
          <a:noFill/>
          <a:ln>
            <a:noFill/>
          </a:ln>
        </p:spPr>
      </p:pic>
      <p:pic>
        <p:nvPicPr>
          <p:cNvPr id="868" name="Google Shape;868;p5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292949" y="3674392"/>
            <a:ext cx="710801" cy="176872"/>
          </a:xfrm>
          <a:prstGeom prst="rect">
            <a:avLst/>
          </a:prstGeom>
          <a:noFill/>
          <a:ln>
            <a:noFill/>
          </a:ln>
        </p:spPr>
      </p:pic>
      <p:pic>
        <p:nvPicPr>
          <p:cNvPr id="869" name="Google Shape;869;p5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011606" y="2826988"/>
            <a:ext cx="414900" cy="340094"/>
          </a:xfrm>
          <a:prstGeom prst="rect">
            <a:avLst/>
          </a:prstGeom>
          <a:noFill/>
          <a:ln>
            <a:noFill/>
          </a:ln>
        </p:spPr>
      </p:pic>
      <p:pic>
        <p:nvPicPr>
          <p:cNvPr id="870" name="Google Shape;870;p5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278163" y="2377304"/>
            <a:ext cx="794400" cy="325686"/>
          </a:xfrm>
          <a:prstGeom prst="rect">
            <a:avLst/>
          </a:prstGeom>
          <a:noFill/>
          <a:ln>
            <a:noFill/>
          </a:ln>
        </p:spPr>
      </p:pic>
      <p:pic>
        <p:nvPicPr>
          <p:cNvPr id="871" name="Google Shape;871;p5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852057" y="4102174"/>
            <a:ext cx="540775" cy="166040"/>
          </a:xfrm>
          <a:prstGeom prst="rect">
            <a:avLst/>
          </a:prstGeom>
          <a:noFill/>
          <a:ln>
            <a:noFill/>
          </a:ln>
        </p:spPr>
      </p:pic>
      <p:pic>
        <p:nvPicPr>
          <p:cNvPr id="872" name="Google Shape;872;p5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2181716" y="4086672"/>
            <a:ext cx="743703" cy="197045"/>
          </a:xfrm>
          <a:prstGeom prst="rect">
            <a:avLst/>
          </a:prstGeom>
          <a:noFill/>
          <a:ln>
            <a:noFill/>
          </a:ln>
        </p:spPr>
      </p:pic>
      <p:pic>
        <p:nvPicPr>
          <p:cNvPr id="873" name="Google Shape;873;p5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037678" y="4078834"/>
            <a:ext cx="414900" cy="212721"/>
          </a:xfrm>
          <a:prstGeom prst="rect">
            <a:avLst/>
          </a:prstGeom>
          <a:noFill/>
          <a:ln>
            <a:noFill/>
          </a:ln>
        </p:spPr>
      </p:pic>
      <p:pic>
        <p:nvPicPr>
          <p:cNvPr id="874" name="Google Shape;874;p54"/>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7573400" y="4081408"/>
            <a:ext cx="710800" cy="207573"/>
          </a:xfrm>
          <a:prstGeom prst="rect">
            <a:avLst/>
          </a:prstGeom>
          <a:noFill/>
          <a:ln>
            <a:noFill/>
          </a:ln>
        </p:spPr>
      </p:pic>
      <p:pic>
        <p:nvPicPr>
          <p:cNvPr id="875" name="Google Shape;875;p54"/>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3046242" y="4001791"/>
            <a:ext cx="364500" cy="366807"/>
          </a:xfrm>
          <a:prstGeom prst="rect">
            <a:avLst/>
          </a:prstGeom>
          <a:noFill/>
          <a:ln>
            <a:noFill/>
          </a:ln>
        </p:spPr>
      </p:pic>
      <p:pic>
        <p:nvPicPr>
          <p:cNvPr id="876" name="Google Shape;876;p5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4502211" y="4073554"/>
            <a:ext cx="364500" cy="223281"/>
          </a:xfrm>
          <a:prstGeom prst="rect">
            <a:avLst/>
          </a:prstGeom>
          <a:noFill/>
          <a:ln>
            <a:noFill/>
          </a:ln>
        </p:spPr>
      </p:pic>
      <p:pic>
        <p:nvPicPr>
          <p:cNvPr id="877" name="Google Shape;877;p54"/>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513655" y="4021171"/>
            <a:ext cx="403200" cy="328046"/>
          </a:xfrm>
          <a:prstGeom prst="rect">
            <a:avLst/>
          </a:prstGeom>
          <a:noFill/>
          <a:ln>
            <a:noFill/>
          </a:ln>
        </p:spPr>
      </p:pic>
      <p:pic>
        <p:nvPicPr>
          <p:cNvPr id="878" name="Google Shape;878;p5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8405023" y="4095423"/>
            <a:ext cx="663900" cy="179544"/>
          </a:xfrm>
          <a:prstGeom prst="rect">
            <a:avLst/>
          </a:prstGeom>
          <a:noFill/>
          <a:ln>
            <a:noFill/>
          </a:ln>
        </p:spPr>
      </p:pic>
      <p:pic>
        <p:nvPicPr>
          <p:cNvPr id="879" name="Google Shape;879;p54"/>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557224" y="2419542"/>
            <a:ext cx="663900" cy="241211"/>
          </a:xfrm>
          <a:prstGeom prst="rect">
            <a:avLst/>
          </a:prstGeom>
          <a:noFill/>
          <a:ln>
            <a:noFill/>
          </a:ln>
        </p:spPr>
      </p:pic>
      <p:pic>
        <p:nvPicPr>
          <p:cNvPr id="880" name="Google Shape;880;p5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280842" y="3599353"/>
            <a:ext cx="326950" cy="326950"/>
          </a:xfrm>
          <a:prstGeom prst="rect">
            <a:avLst/>
          </a:prstGeom>
          <a:noFill/>
          <a:ln>
            <a:noFill/>
          </a:ln>
        </p:spPr>
      </p:pic>
      <p:pic>
        <p:nvPicPr>
          <p:cNvPr id="881" name="Google Shape;881;p54"/>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137696" y="4501023"/>
            <a:ext cx="614825" cy="178416"/>
          </a:xfrm>
          <a:prstGeom prst="rect">
            <a:avLst/>
          </a:prstGeom>
          <a:noFill/>
          <a:ln>
            <a:noFill/>
          </a:ln>
        </p:spPr>
      </p:pic>
      <p:pic>
        <p:nvPicPr>
          <p:cNvPr id="882" name="Google Shape;882;p54"/>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7340190" y="4427618"/>
            <a:ext cx="403200" cy="325226"/>
          </a:xfrm>
          <a:prstGeom prst="rect">
            <a:avLst/>
          </a:prstGeom>
          <a:noFill/>
          <a:ln>
            <a:noFill/>
          </a:ln>
        </p:spPr>
      </p:pic>
      <p:pic>
        <p:nvPicPr>
          <p:cNvPr id="883" name="Google Shape;883;p54" descr="logo_ebay-300x184.png"/>
          <p:cNvPicPr preferRelativeResize="0"/>
          <p:nvPr/>
        </p:nvPicPr>
        <p:blipFill rotWithShape="1">
          <a:blip r:embed="rId85">
            <a:alphaModFix/>
          </a:blip>
          <a:srcRect/>
          <a:stretch/>
        </p:blipFill>
        <p:spPr>
          <a:xfrm>
            <a:off x="2087488" y="4453131"/>
            <a:ext cx="446700" cy="274200"/>
          </a:xfrm>
          <a:prstGeom prst="rect">
            <a:avLst/>
          </a:prstGeom>
          <a:noFill/>
          <a:ln>
            <a:noFill/>
          </a:ln>
        </p:spPr>
      </p:pic>
      <p:pic>
        <p:nvPicPr>
          <p:cNvPr id="884" name="Google Shape;884;p54"/>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118310" y="4421753"/>
            <a:ext cx="414900" cy="336957"/>
          </a:xfrm>
          <a:prstGeom prst="rect">
            <a:avLst/>
          </a:prstGeom>
          <a:noFill/>
          <a:ln>
            <a:noFill/>
          </a:ln>
        </p:spPr>
      </p:pic>
      <p:pic>
        <p:nvPicPr>
          <p:cNvPr id="885" name="Google Shape;885;p54"/>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579561" y="4420027"/>
            <a:ext cx="403200" cy="340408"/>
          </a:xfrm>
          <a:prstGeom prst="rect">
            <a:avLst/>
          </a:prstGeom>
          <a:noFill/>
          <a:ln>
            <a:noFill/>
          </a:ln>
        </p:spPr>
      </p:pic>
      <p:pic>
        <p:nvPicPr>
          <p:cNvPr id="886" name="Google Shape;886;p54"/>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1383854" y="4497215"/>
            <a:ext cx="548699" cy="186032"/>
          </a:xfrm>
          <a:prstGeom prst="rect">
            <a:avLst/>
          </a:prstGeom>
          <a:noFill/>
          <a:ln>
            <a:noFill/>
          </a:ln>
        </p:spPr>
      </p:pic>
      <p:pic>
        <p:nvPicPr>
          <p:cNvPr id="887" name="Google Shape;887;p54"/>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4809927" y="4481303"/>
            <a:ext cx="614700" cy="217856"/>
          </a:xfrm>
          <a:prstGeom prst="rect">
            <a:avLst/>
          </a:prstGeom>
          <a:noFill/>
          <a:ln>
            <a:noFill/>
          </a:ln>
        </p:spPr>
      </p:pic>
      <p:pic>
        <p:nvPicPr>
          <p:cNvPr id="888" name="Google Shape;888;p54"/>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647560" y="4504421"/>
            <a:ext cx="485700" cy="171621"/>
          </a:xfrm>
          <a:prstGeom prst="rect">
            <a:avLst/>
          </a:prstGeom>
          <a:noFill/>
          <a:ln>
            <a:noFill/>
          </a:ln>
        </p:spPr>
      </p:pic>
      <p:pic>
        <p:nvPicPr>
          <p:cNvPr id="889" name="Google Shape;889;p54"/>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223888" y="3605250"/>
            <a:ext cx="331975" cy="315158"/>
          </a:xfrm>
          <a:prstGeom prst="rect">
            <a:avLst/>
          </a:prstGeom>
          <a:noFill/>
          <a:ln>
            <a:noFill/>
          </a:ln>
        </p:spPr>
      </p:pic>
      <p:pic>
        <p:nvPicPr>
          <p:cNvPr id="890" name="Google Shape;890;p54"/>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3531565" y="3997951"/>
            <a:ext cx="364500" cy="374486"/>
          </a:xfrm>
          <a:prstGeom prst="rect">
            <a:avLst/>
          </a:prstGeom>
          <a:noFill/>
          <a:ln>
            <a:noFill/>
          </a:ln>
        </p:spPr>
      </p:pic>
      <p:pic>
        <p:nvPicPr>
          <p:cNvPr id="891" name="Google Shape;891;p5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78179" y="2828376"/>
            <a:ext cx="548700" cy="337317"/>
          </a:xfrm>
          <a:prstGeom prst="rect">
            <a:avLst/>
          </a:prstGeom>
          <a:noFill/>
          <a:ln>
            <a:noFill/>
          </a:ln>
        </p:spPr>
      </p:pic>
      <p:pic>
        <p:nvPicPr>
          <p:cNvPr id="892" name="Google Shape;892;p54"/>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8557962" y="3700930"/>
            <a:ext cx="501900" cy="123798"/>
          </a:xfrm>
          <a:prstGeom prst="rect">
            <a:avLst/>
          </a:prstGeom>
          <a:noFill/>
          <a:ln>
            <a:noFill/>
          </a:ln>
        </p:spPr>
      </p:pic>
      <p:pic>
        <p:nvPicPr>
          <p:cNvPr id="893" name="Google Shape;893;p54"/>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176526" y="2013906"/>
            <a:ext cx="485700" cy="174868"/>
          </a:xfrm>
          <a:prstGeom prst="rect">
            <a:avLst/>
          </a:prstGeom>
          <a:noFill/>
          <a:ln>
            <a:noFill/>
          </a:ln>
        </p:spPr>
      </p:pic>
      <p:pic>
        <p:nvPicPr>
          <p:cNvPr id="894" name="Google Shape;894;p5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3642103" y="2385439"/>
            <a:ext cx="548700" cy="309417"/>
          </a:xfrm>
          <a:prstGeom prst="rect">
            <a:avLst/>
          </a:prstGeom>
          <a:noFill/>
          <a:ln>
            <a:noFill/>
          </a:ln>
        </p:spPr>
      </p:pic>
      <p:pic>
        <p:nvPicPr>
          <p:cNvPr id="895" name="Google Shape;895;p54"/>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000783" y="3672100"/>
            <a:ext cx="663900" cy="181456"/>
          </a:xfrm>
          <a:prstGeom prst="rect">
            <a:avLst/>
          </a:prstGeom>
          <a:noFill/>
          <a:ln>
            <a:noFill/>
          </a:ln>
        </p:spPr>
      </p:pic>
      <p:pic>
        <p:nvPicPr>
          <p:cNvPr id="896" name="Google Shape;896;p54"/>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3638457" y="4453486"/>
            <a:ext cx="446700" cy="273491"/>
          </a:xfrm>
          <a:prstGeom prst="rect">
            <a:avLst/>
          </a:prstGeom>
          <a:noFill/>
          <a:ln>
            <a:noFill/>
          </a:ln>
        </p:spPr>
      </p:pic>
      <p:pic>
        <p:nvPicPr>
          <p:cNvPr id="897" name="Google Shape;897;p54"/>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2664817" y="1234670"/>
            <a:ext cx="364500" cy="277536"/>
          </a:xfrm>
          <a:prstGeom prst="rect">
            <a:avLst/>
          </a:prstGeom>
          <a:noFill/>
          <a:ln>
            <a:noFill/>
          </a:ln>
        </p:spPr>
      </p:pic>
      <p:pic>
        <p:nvPicPr>
          <p:cNvPr id="898" name="Google Shape;898;p54"/>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56367" y="898415"/>
            <a:ext cx="614700" cy="180318"/>
          </a:xfrm>
          <a:prstGeom prst="rect">
            <a:avLst/>
          </a:prstGeom>
          <a:noFill/>
          <a:ln>
            <a:noFill/>
          </a:ln>
        </p:spPr>
      </p:pic>
      <p:pic>
        <p:nvPicPr>
          <p:cNvPr id="899" name="Google Shape;899;p54"/>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1295546" y="1236357"/>
            <a:ext cx="414900" cy="274163"/>
          </a:xfrm>
          <a:prstGeom prst="rect">
            <a:avLst/>
          </a:prstGeom>
          <a:noFill/>
          <a:ln>
            <a:noFill/>
          </a:ln>
        </p:spPr>
      </p:pic>
      <p:pic>
        <p:nvPicPr>
          <p:cNvPr id="900" name="Google Shape;900;p54"/>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015718" y="1196176"/>
            <a:ext cx="446700" cy="354524"/>
          </a:xfrm>
          <a:prstGeom prst="rect">
            <a:avLst/>
          </a:prstGeom>
          <a:noFill/>
          <a:ln>
            <a:noFill/>
          </a:ln>
        </p:spPr>
      </p:pic>
      <p:pic>
        <p:nvPicPr>
          <p:cNvPr id="901" name="Google Shape;901;p54"/>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619115" y="1598272"/>
            <a:ext cx="403200" cy="247869"/>
          </a:xfrm>
          <a:prstGeom prst="rect">
            <a:avLst/>
          </a:prstGeom>
          <a:noFill/>
          <a:ln>
            <a:noFill/>
          </a:ln>
        </p:spPr>
      </p:pic>
      <p:pic>
        <p:nvPicPr>
          <p:cNvPr id="902" name="Google Shape;902;p54"/>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2548617" y="909927"/>
            <a:ext cx="548700" cy="157293"/>
          </a:xfrm>
          <a:prstGeom prst="rect">
            <a:avLst/>
          </a:prstGeom>
          <a:noFill/>
          <a:ln>
            <a:noFill/>
          </a:ln>
        </p:spPr>
      </p:pic>
      <p:pic>
        <p:nvPicPr>
          <p:cNvPr id="903" name="Google Shape;903;p54"/>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1667402" y="3680859"/>
            <a:ext cx="501900" cy="163940"/>
          </a:xfrm>
          <a:prstGeom prst="rect">
            <a:avLst/>
          </a:prstGeom>
          <a:noFill/>
          <a:ln>
            <a:noFill/>
          </a:ln>
        </p:spPr>
      </p:pic>
      <p:pic>
        <p:nvPicPr>
          <p:cNvPr id="904" name="Google Shape;904;p5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513519" y="2810910"/>
            <a:ext cx="446700" cy="372250"/>
          </a:xfrm>
          <a:prstGeom prst="rect">
            <a:avLst/>
          </a:prstGeom>
          <a:noFill/>
          <a:ln>
            <a:noFill/>
          </a:ln>
        </p:spPr>
      </p:pic>
      <p:pic>
        <p:nvPicPr>
          <p:cNvPr id="905" name="Google Shape;905;p54"/>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650378" y="2918929"/>
            <a:ext cx="794400" cy="156212"/>
          </a:xfrm>
          <a:prstGeom prst="rect">
            <a:avLst/>
          </a:prstGeom>
          <a:noFill/>
          <a:ln>
            <a:noFill/>
          </a:ln>
        </p:spPr>
      </p:pic>
      <p:pic>
        <p:nvPicPr>
          <p:cNvPr id="906" name="Google Shape;906;p54"/>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8209" y="3600684"/>
            <a:ext cx="471300" cy="324289"/>
          </a:xfrm>
          <a:prstGeom prst="rect">
            <a:avLst/>
          </a:prstGeom>
          <a:noFill/>
          <a:ln>
            <a:noFill/>
          </a:ln>
        </p:spPr>
      </p:pic>
      <p:pic>
        <p:nvPicPr>
          <p:cNvPr id="907" name="Google Shape;907;p54"/>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1554900" y="3333334"/>
            <a:ext cx="614700" cy="135250"/>
          </a:xfrm>
          <a:prstGeom prst="rect">
            <a:avLst/>
          </a:prstGeom>
          <a:noFill/>
          <a:ln>
            <a:noFill/>
          </a:ln>
        </p:spPr>
      </p:pic>
      <p:pic>
        <p:nvPicPr>
          <p:cNvPr id="908" name="Google Shape;908;p54"/>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777919" y="2448422"/>
            <a:ext cx="743700" cy="183451"/>
          </a:xfrm>
          <a:prstGeom prst="rect">
            <a:avLst/>
          </a:prstGeom>
          <a:noFill/>
          <a:ln>
            <a:noFill/>
          </a:ln>
        </p:spPr>
      </p:pic>
      <p:pic>
        <p:nvPicPr>
          <p:cNvPr id="909" name="Google Shape;909;p54"/>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41049" y="3642599"/>
            <a:ext cx="471300" cy="240459"/>
          </a:xfrm>
          <a:prstGeom prst="rect">
            <a:avLst/>
          </a:prstGeom>
          <a:noFill/>
          <a:ln>
            <a:noFill/>
          </a:ln>
        </p:spPr>
      </p:pic>
      <p:pic>
        <p:nvPicPr>
          <p:cNvPr id="910" name="Google Shape;910;p54"/>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5662181" y="2375892"/>
            <a:ext cx="446775" cy="328511"/>
          </a:xfrm>
          <a:prstGeom prst="rect">
            <a:avLst/>
          </a:prstGeom>
          <a:noFill/>
          <a:ln>
            <a:noFill/>
          </a:ln>
        </p:spPr>
      </p:pic>
      <p:pic>
        <p:nvPicPr>
          <p:cNvPr id="911" name="Google Shape;911;p54"/>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1897807" y="1629369"/>
            <a:ext cx="540775" cy="185675"/>
          </a:xfrm>
          <a:prstGeom prst="rect">
            <a:avLst/>
          </a:prstGeom>
          <a:noFill/>
          <a:ln>
            <a:noFill/>
          </a:ln>
        </p:spPr>
      </p:pic>
      <p:pic>
        <p:nvPicPr>
          <p:cNvPr id="912" name="Google Shape;912;p54"/>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028924" y="3257831"/>
            <a:ext cx="364500" cy="286257"/>
          </a:xfrm>
          <a:prstGeom prst="rect">
            <a:avLst/>
          </a:prstGeom>
          <a:noFill/>
          <a:ln>
            <a:noFill/>
          </a:ln>
        </p:spPr>
      </p:pic>
      <p:pic>
        <p:nvPicPr>
          <p:cNvPr id="913" name="Google Shape;913;p54"/>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66225" y="901869"/>
            <a:ext cx="403200" cy="173411"/>
          </a:xfrm>
          <a:prstGeom prst="rect">
            <a:avLst/>
          </a:prstGeom>
          <a:noFill/>
          <a:ln>
            <a:noFill/>
          </a:ln>
        </p:spPr>
      </p:pic>
      <p:pic>
        <p:nvPicPr>
          <p:cNvPr id="914" name="Google Shape;914;p54"/>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1234246" y="2019953"/>
            <a:ext cx="548700" cy="162775"/>
          </a:xfrm>
          <a:prstGeom prst="rect">
            <a:avLst/>
          </a:prstGeom>
          <a:noFill/>
          <a:ln>
            <a:noFill/>
          </a:ln>
        </p:spPr>
      </p:pic>
      <p:pic>
        <p:nvPicPr>
          <p:cNvPr id="915" name="Google Shape;915;p54"/>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131260" y="3231081"/>
            <a:ext cx="403200" cy="339756"/>
          </a:xfrm>
          <a:prstGeom prst="rect">
            <a:avLst/>
          </a:prstGeom>
          <a:noFill/>
          <a:ln>
            <a:noFill/>
          </a:ln>
        </p:spPr>
      </p:pic>
      <p:pic>
        <p:nvPicPr>
          <p:cNvPr id="916" name="Google Shape;916;p54"/>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4016888" y="4019513"/>
            <a:ext cx="364500" cy="331364"/>
          </a:xfrm>
          <a:prstGeom prst="rect">
            <a:avLst/>
          </a:prstGeom>
          <a:noFill/>
          <a:ln>
            <a:noFill/>
          </a:ln>
        </p:spPr>
      </p:pic>
      <p:pic>
        <p:nvPicPr>
          <p:cNvPr id="917" name="Google Shape;917;p54"/>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4987534" y="4120741"/>
            <a:ext cx="743700" cy="128908"/>
          </a:xfrm>
          <a:prstGeom prst="rect">
            <a:avLst/>
          </a:prstGeom>
          <a:noFill/>
          <a:ln>
            <a:noFill/>
          </a:ln>
        </p:spPr>
      </p:pic>
      <p:pic>
        <p:nvPicPr>
          <p:cNvPr id="918" name="Google Shape;918;p54"/>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2689123" y="4447239"/>
            <a:ext cx="794400" cy="285984"/>
          </a:xfrm>
          <a:prstGeom prst="rect">
            <a:avLst/>
          </a:prstGeom>
          <a:noFill/>
          <a:ln>
            <a:noFill/>
          </a:ln>
        </p:spPr>
      </p:pic>
      <p:pic>
        <p:nvPicPr>
          <p:cNvPr id="919" name="Google Shape;919;p54"/>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4240092" y="4433072"/>
            <a:ext cx="414900" cy="314318"/>
          </a:xfrm>
          <a:prstGeom prst="rect">
            <a:avLst/>
          </a:prstGeom>
          <a:noFill/>
          <a:ln>
            <a:noFill/>
          </a:ln>
        </p:spPr>
      </p:pic>
      <p:pic>
        <p:nvPicPr>
          <p:cNvPr id="920" name="Google Shape;920;p54"/>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6907456" y="4391803"/>
            <a:ext cx="277800" cy="396857"/>
          </a:xfrm>
          <a:prstGeom prst="rect">
            <a:avLst/>
          </a:prstGeom>
          <a:noFill/>
          <a:ln>
            <a:noFill/>
          </a:ln>
        </p:spPr>
      </p:pic>
      <p:pic>
        <p:nvPicPr>
          <p:cNvPr id="921" name="Google Shape;921;p54"/>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44465" y="2801114"/>
            <a:ext cx="446700" cy="391842"/>
          </a:xfrm>
          <a:prstGeom prst="rect">
            <a:avLst/>
          </a:prstGeom>
          <a:noFill/>
          <a:ln>
            <a:noFill/>
          </a:ln>
        </p:spPr>
      </p:pic>
      <p:pic>
        <p:nvPicPr>
          <p:cNvPr id="922" name="Google Shape;922;p54"/>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6913971" y="1236751"/>
            <a:ext cx="364500" cy="273375"/>
          </a:xfrm>
          <a:prstGeom prst="rect">
            <a:avLst/>
          </a:prstGeom>
          <a:noFill/>
          <a:ln>
            <a:noFill/>
          </a:ln>
        </p:spPr>
      </p:pic>
      <p:pic>
        <p:nvPicPr>
          <p:cNvPr id="923" name="Google Shape;923;p54"/>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7089557" y="1593262"/>
            <a:ext cx="548700" cy="257889"/>
          </a:xfrm>
          <a:prstGeom prst="rect">
            <a:avLst/>
          </a:prstGeom>
          <a:noFill/>
          <a:ln>
            <a:noFill/>
          </a:ln>
        </p:spPr>
      </p:pic>
      <p:pic>
        <p:nvPicPr>
          <p:cNvPr id="924" name="Google Shape;924;p54"/>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6219044" y="3682405"/>
            <a:ext cx="670200" cy="160848"/>
          </a:xfrm>
          <a:prstGeom prst="rect">
            <a:avLst/>
          </a:prstGeom>
          <a:noFill/>
          <a:ln>
            <a:noFill/>
          </a:ln>
        </p:spPr>
      </p:pic>
      <p:pic>
        <p:nvPicPr>
          <p:cNvPr id="925" name="Google Shape;925;p54"/>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118297" y="4037297"/>
            <a:ext cx="471300" cy="295795"/>
          </a:xfrm>
          <a:prstGeom prst="rect">
            <a:avLst/>
          </a:prstGeom>
          <a:noFill/>
          <a:ln>
            <a:noFill/>
          </a:ln>
        </p:spPr>
      </p:pic>
      <p:pic>
        <p:nvPicPr>
          <p:cNvPr id="926" name="Google Shape;926;p54"/>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76202" y="1942401"/>
            <a:ext cx="364500" cy="317878"/>
          </a:xfrm>
          <a:prstGeom prst="rect">
            <a:avLst/>
          </a:prstGeom>
          <a:noFill/>
          <a:ln>
            <a:noFill/>
          </a:ln>
        </p:spPr>
      </p:pic>
      <p:pic>
        <p:nvPicPr>
          <p:cNvPr id="927" name="Google Shape;927;p54"/>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1947430" y="2014816"/>
            <a:ext cx="540775" cy="173048"/>
          </a:xfrm>
          <a:prstGeom prst="rect">
            <a:avLst/>
          </a:prstGeom>
          <a:noFill/>
          <a:ln>
            <a:noFill/>
          </a:ln>
        </p:spPr>
      </p:pic>
      <p:pic>
        <p:nvPicPr>
          <p:cNvPr id="928" name="Google Shape;928;p54"/>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825949" y="775000"/>
            <a:ext cx="364500" cy="427148"/>
          </a:xfrm>
          <a:prstGeom prst="rect">
            <a:avLst/>
          </a:prstGeom>
          <a:noFill/>
          <a:ln>
            <a:noFill/>
          </a:ln>
        </p:spPr>
      </p:pic>
      <p:pic>
        <p:nvPicPr>
          <p:cNvPr id="929" name="Google Shape;929;p54"/>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1855681" y="1302621"/>
            <a:ext cx="663900" cy="141634"/>
          </a:xfrm>
          <a:prstGeom prst="rect">
            <a:avLst/>
          </a:prstGeom>
          <a:noFill/>
          <a:ln>
            <a:noFill/>
          </a:ln>
        </p:spPr>
      </p:pic>
      <p:pic>
        <p:nvPicPr>
          <p:cNvPr id="930" name="Google Shape;930;p54"/>
          <p:cNvPicPr preferRelativeResize="0"/>
          <p:nvPr/>
        </p:nvPicPr>
        <p:blipFill rotWithShape="1">
          <a:blip r:embed="rId132" cstate="print">
            <a:alphaModFix/>
            <a:extLst>
              <a:ext uri="{28A0092B-C50C-407E-A947-70E740481C1C}">
                <a14:useLocalDpi xmlns:a14="http://schemas.microsoft.com/office/drawing/2010/main"/>
              </a:ext>
            </a:extLst>
          </a:blip>
          <a:srcRect/>
          <a:stretch/>
        </p:blipFill>
        <p:spPr>
          <a:xfrm>
            <a:off x="535610" y="1312507"/>
            <a:ext cx="614699" cy="121864"/>
          </a:xfrm>
          <a:prstGeom prst="rect">
            <a:avLst/>
          </a:prstGeom>
          <a:noFill/>
          <a:ln>
            <a:noFill/>
          </a:ln>
        </p:spPr>
      </p:pic>
      <p:pic>
        <p:nvPicPr>
          <p:cNvPr id="931" name="Google Shape;931;p54"/>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6151063" y="1575485"/>
            <a:ext cx="277800" cy="293443"/>
          </a:xfrm>
          <a:prstGeom prst="rect">
            <a:avLst/>
          </a:prstGeom>
          <a:noFill/>
          <a:ln>
            <a:noFill/>
          </a:ln>
        </p:spPr>
      </p:pic>
      <p:pic>
        <p:nvPicPr>
          <p:cNvPr id="932" name="Google Shape;932;p54"/>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6436760" y="1204063"/>
            <a:ext cx="331975" cy="338750"/>
          </a:xfrm>
          <a:prstGeom prst="rect">
            <a:avLst/>
          </a:prstGeom>
          <a:noFill/>
          <a:ln>
            <a:noFill/>
          </a:ln>
        </p:spPr>
      </p:pic>
      <p:pic>
        <p:nvPicPr>
          <p:cNvPr id="933" name="Google Shape;933;p54"/>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3865200" y="835290"/>
            <a:ext cx="414900" cy="306568"/>
          </a:xfrm>
          <a:prstGeom prst="rect">
            <a:avLst/>
          </a:prstGeom>
          <a:noFill/>
          <a:ln>
            <a:noFill/>
          </a:ln>
        </p:spPr>
      </p:pic>
      <p:pic>
        <p:nvPicPr>
          <p:cNvPr id="934" name="Google Shape;934;p54"/>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7898325" y="4497566"/>
            <a:ext cx="594300" cy="185330"/>
          </a:xfrm>
          <a:prstGeom prst="rect">
            <a:avLst/>
          </a:prstGeom>
          <a:noFill/>
          <a:ln>
            <a:noFill/>
          </a:ln>
        </p:spPr>
      </p:pic>
      <p:pic>
        <p:nvPicPr>
          <p:cNvPr id="935" name="Google Shape;935;p54"/>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4519757" y="2037515"/>
            <a:ext cx="663900" cy="127650"/>
          </a:xfrm>
          <a:prstGeom prst="rect">
            <a:avLst/>
          </a:prstGeom>
          <a:noFill/>
          <a:ln>
            <a:noFill/>
          </a:ln>
        </p:spPr>
      </p:pic>
      <p:pic>
        <p:nvPicPr>
          <p:cNvPr id="936" name="Google Shape;936;p54"/>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3142851" y="1603322"/>
            <a:ext cx="548700" cy="237770"/>
          </a:xfrm>
          <a:prstGeom prst="rect">
            <a:avLst/>
          </a:prstGeom>
          <a:noFill/>
          <a:ln>
            <a:noFill/>
          </a:ln>
        </p:spPr>
      </p:pic>
      <p:pic>
        <p:nvPicPr>
          <p:cNvPr id="937" name="Google Shape;937;p54"/>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1959775" y="898658"/>
            <a:ext cx="501900" cy="179833"/>
          </a:xfrm>
          <a:prstGeom prst="rect">
            <a:avLst/>
          </a:prstGeom>
          <a:noFill/>
          <a:ln>
            <a:noFill/>
          </a:ln>
        </p:spPr>
      </p:pic>
      <p:pic>
        <p:nvPicPr>
          <p:cNvPr id="938" name="Google Shape;938;p54"/>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6852665" y="2903459"/>
            <a:ext cx="710700" cy="187151"/>
          </a:xfrm>
          <a:prstGeom prst="rect">
            <a:avLst/>
          </a:prstGeom>
          <a:noFill/>
          <a:ln>
            <a:noFill/>
          </a:ln>
        </p:spPr>
      </p:pic>
      <p:pic>
        <p:nvPicPr>
          <p:cNvPr id="939" name="Google Shape;939;p54"/>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688145" y="4446916"/>
            <a:ext cx="540775" cy="286631"/>
          </a:xfrm>
          <a:prstGeom prst="rect">
            <a:avLst/>
          </a:prstGeom>
          <a:noFill/>
          <a:ln>
            <a:noFill/>
          </a:ln>
        </p:spPr>
      </p:pic>
      <p:pic>
        <p:nvPicPr>
          <p:cNvPr id="940" name="Google Shape;940;p54"/>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6557610" y="1571759"/>
            <a:ext cx="403200" cy="300894"/>
          </a:xfrm>
          <a:prstGeom prst="rect">
            <a:avLst/>
          </a:prstGeom>
          <a:noFill/>
          <a:ln>
            <a:noFill/>
          </a:ln>
        </p:spPr>
      </p:pic>
      <p:pic>
        <p:nvPicPr>
          <p:cNvPr id="941" name="Google Shape;941;p54"/>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1213892" y="2918857"/>
            <a:ext cx="710700" cy="156356"/>
          </a:xfrm>
          <a:prstGeom prst="rect">
            <a:avLst/>
          </a:prstGeom>
          <a:noFill/>
          <a:ln>
            <a:noFill/>
          </a:ln>
        </p:spPr>
      </p:pic>
      <p:pic>
        <p:nvPicPr>
          <p:cNvPr id="942" name="Google Shape;942;p54"/>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16375" y="3320486"/>
            <a:ext cx="548700" cy="160947"/>
          </a:xfrm>
          <a:prstGeom prst="rect">
            <a:avLst/>
          </a:prstGeom>
          <a:noFill/>
          <a:ln>
            <a:noFill/>
          </a:ln>
        </p:spPr>
      </p:pic>
    </p:spTree>
    <p:extLst>
      <p:ext uri="{BB962C8B-B14F-4D97-AF65-F5344CB8AC3E}">
        <p14:creationId xmlns:p14="http://schemas.microsoft.com/office/powerpoint/2010/main" val="475083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55"/>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t>500+ </a:t>
            </a:r>
            <a:r>
              <a:rPr lang="en-US" altLang="zh-CN" dirty="0">
                <a:solidFill>
                  <a:srgbClr val="000000"/>
                </a:solidFill>
              </a:rPr>
              <a:t>会员，且数量不断增长（白银会员，2）</a:t>
            </a:r>
            <a:endParaRPr dirty="0"/>
          </a:p>
        </p:txBody>
      </p:sp>
      <p:pic>
        <p:nvPicPr>
          <p:cNvPr id="949" name="Google Shape;949;p55"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7678987" y="4110646"/>
            <a:ext cx="540900" cy="192300"/>
          </a:xfrm>
          <a:prstGeom prst="rect">
            <a:avLst/>
          </a:prstGeom>
          <a:noFill/>
          <a:ln>
            <a:noFill/>
          </a:ln>
        </p:spPr>
      </p:pic>
      <p:pic>
        <p:nvPicPr>
          <p:cNvPr id="950" name="Google Shape;950;p5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6600" y="3696407"/>
            <a:ext cx="670200" cy="239488"/>
          </a:xfrm>
          <a:prstGeom prst="rect">
            <a:avLst/>
          </a:prstGeom>
          <a:noFill/>
          <a:ln>
            <a:noFill/>
          </a:ln>
        </p:spPr>
      </p:pic>
      <p:pic>
        <p:nvPicPr>
          <p:cNvPr id="951" name="Google Shape;951;p55" descr="LOGO-KINVOLK-Green_Isotype.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11538" y="2765143"/>
            <a:ext cx="277000" cy="337163"/>
          </a:xfrm>
          <a:prstGeom prst="rect">
            <a:avLst/>
          </a:prstGeom>
          <a:noFill/>
          <a:ln>
            <a:noFill/>
          </a:ln>
        </p:spPr>
      </p:pic>
      <p:pic>
        <p:nvPicPr>
          <p:cNvPr id="952" name="Google Shape;952;p5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6224" y="2405368"/>
            <a:ext cx="728701" cy="142921"/>
          </a:xfrm>
          <a:prstGeom prst="rect">
            <a:avLst/>
          </a:prstGeom>
          <a:noFill/>
          <a:ln>
            <a:noFill/>
          </a:ln>
        </p:spPr>
      </p:pic>
      <p:pic>
        <p:nvPicPr>
          <p:cNvPr id="953" name="Google Shape;953;p55"/>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264743" y="2752871"/>
            <a:ext cx="355200" cy="361708"/>
          </a:xfrm>
          <a:prstGeom prst="rect">
            <a:avLst/>
          </a:prstGeom>
          <a:noFill/>
          <a:ln>
            <a:noFill/>
          </a:ln>
        </p:spPr>
      </p:pic>
      <p:pic>
        <p:nvPicPr>
          <p:cNvPr id="954" name="Google Shape;954;p5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273819" y="4157238"/>
            <a:ext cx="670200" cy="99115"/>
          </a:xfrm>
          <a:prstGeom prst="rect">
            <a:avLst/>
          </a:prstGeom>
          <a:noFill/>
          <a:ln>
            <a:noFill/>
          </a:ln>
        </p:spPr>
      </p:pic>
      <p:pic>
        <p:nvPicPr>
          <p:cNvPr id="955" name="Google Shape;955;p5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658133" y="4554425"/>
            <a:ext cx="728700" cy="166342"/>
          </a:xfrm>
          <a:prstGeom prst="rect">
            <a:avLst/>
          </a:prstGeom>
          <a:noFill/>
          <a:ln>
            <a:noFill/>
          </a:ln>
        </p:spPr>
      </p:pic>
      <p:pic>
        <p:nvPicPr>
          <p:cNvPr id="956" name="Google Shape;956;p55"/>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3891" y="2827438"/>
            <a:ext cx="501900" cy="212572"/>
          </a:xfrm>
          <a:prstGeom prst="rect">
            <a:avLst/>
          </a:prstGeom>
          <a:noFill/>
          <a:ln>
            <a:noFill/>
          </a:ln>
        </p:spPr>
      </p:pic>
      <p:pic>
        <p:nvPicPr>
          <p:cNvPr id="957" name="Google Shape;957;p5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91346" y="4478898"/>
            <a:ext cx="471300" cy="317396"/>
          </a:xfrm>
          <a:prstGeom prst="rect">
            <a:avLst/>
          </a:prstGeom>
          <a:noFill/>
          <a:ln>
            <a:noFill/>
          </a:ln>
        </p:spPr>
      </p:pic>
      <p:pic>
        <p:nvPicPr>
          <p:cNvPr id="958" name="Google Shape;958;p5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024951" y="3279785"/>
            <a:ext cx="540775" cy="279739"/>
          </a:xfrm>
          <a:prstGeom prst="rect">
            <a:avLst/>
          </a:prstGeom>
          <a:noFill/>
          <a:ln>
            <a:noFill/>
          </a:ln>
        </p:spPr>
      </p:pic>
      <p:pic>
        <p:nvPicPr>
          <p:cNvPr id="959" name="Google Shape;959;p5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434501" y="2858983"/>
            <a:ext cx="670200" cy="149482"/>
          </a:xfrm>
          <a:prstGeom prst="rect">
            <a:avLst/>
          </a:prstGeom>
          <a:noFill/>
          <a:ln>
            <a:noFill/>
          </a:ln>
        </p:spPr>
      </p:pic>
      <p:pic>
        <p:nvPicPr>
          <p:cNvPr id="960" name="Google Shape;960;p55"/>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7886508" y="2762965"/>
            <a:ext cx="364500" cy="341519"/>
          </a:xfrm>
          <a:prstGeom prst="rect">
            <a:avLst/>
          </a:prstGeom>
          <a:noFill/>
          <a:ln>
            <a:noFill/>
          </a:ln>
        </p:spPr>
      </p:pic>
      <p:pic>
        <p:nvPicPr>
          <p:cNvPr id="961" name="Google Shape;961;p55"/>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990401" y="3331792"/>
            <a:ext cx="840064" cy="175725"/>
          </a:xfrm>
          <a:prstGeom prst="rect">
            <a:avLst/>
          </a:prstGeom>
          <a:noFill/>
          <a:ln>
            <a:noFill/>
          </a:ln>
        </p:spPr>
      </p:pic>
      <p:pic>
        <p:nvPicPr>
          <p:cNvPr id="962" name="Google Shape;962;p55"/>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1672743" y="4103355"/>
            <a:ext cx="471300" cy="206882"/>
          </a:xfrm>
          <a:prstGeom prst="rect">
            <a:avLst/>
          </a:prstGeom>
          <a:noFill/>
          <a:ln>
            <a:noFill/>
          </a:ln>
        </p:spPr>
      </p:pic>
      <p:pic>
        <p:nvPicPr>
          <p:cNvPr id="963" name="Google Shape;963;p5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248151" y="4095173"/>
            <a:ext cx="364500" cy="223246"/>
          </a:xfrm>
          <a:prstGeom prst="rect">
            <a:avLst/>
          </a:prstGeom>
          <a:noFill/>
          <a:ln>
            <a:noFill/>
          </a:ln>
        </p:spPr>
      </p:pic>
      <p:pic>
        <p:nvPicPr>
          <p:cNvPr id="964" name="Google Shape;964;p55"/>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4549903" y="4074648"/>
            <a:ext cx="548625" cy="264296"/>
          </a:xfrm>
          <a:prstGeom prst="rect">
            <a:avLst/>
          </a:prstGeom>
          <a:noFill/>
          <a:ln>
            <a:noFill/>
          </a:ln>
        </p:spPr>
      </p:pic>
      <p:pic>
        <p:nvPicPr>
          <p:cNvPr id="965" name="Google Shape;965;p5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279979" y="4122316"/>
            <a:ext cx="804650" cy="168960"/>
          </a:xfrm>
          <a:prstGeom prst="rect">
            <a:avLst/>
          </a:prstGeom>
          <a:noFill/>
          <a:ln>
            <a:noFill/>
          </a:ln>
        </p:spPr>
      </p:pic>
      <p:pic>
        <p:nvPicPr>
          <p:cNvPr id="966" name="Google Shape;966;p55"/>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4481296" y="2854451"/>
            <a:ext cx="670200" cy="158547"/>
          </a:xfrm>
          <a:prstGeom prst="rect">
            <a:avLst/>
          </a:prstGeom>
          <a:noFill/>
          <a:ln>
            <a:noFill/>
          </a:ln>
        </p:spPr>
      </p:pic>
      <p:pic>
        <p:nvPicPr>
          <p:cNvPr id="967" name="Google Shape;967;p5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204135" y="4073692"/>
            <a:ext cx="355200" cy="266207"/>
          </a:xfrm>
          <a:prstGeom prst="rect">
            <a:avLst/>
          </a:prstGeom>
          <a:noFill/>
          <a:ln>
            <a:noFill/>
          </a:ln>
        </p:spPr>
      </p:pic>
      <p:pic>
        <p:nvPicPr>
          <p:cNvPr id="968" name="Google Shape;968;p5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3462128" y="4460384"/>
            <a:ext cx="471300" cy="354424"/>
          </a:xfrm>
          <a:prstGeom prst="rect">
            <a:avLst/>
          </a:prstGeom>
          <a:noFill/>
          <a:ln>
            <a:noFill/>
          </a:ln>
        </p:spPr>
      </p:pic>
      <p:pic>
        <p:nvPicPr>
          <p:cNvPr id="969" name="Google Shape;969;p5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230508" y="3695367"/>
            <a:ext cx="553200" cy="241567"/>
          </a:xfrm>
          <a:prstGeom prst="rect">
            <a:avLst/>
          </a:prstGeom>
          <a:noFill/>
          <a:ln>
            <a:noFill/>
          </a:ln>
        </p:spPr>
      </p:pic>
      <p:pic>
        <p:nvPicPr>
          <p:cNvPr id="970" name="Google Shape;970;p5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619427" y="4162226"/>
            <a:ext cx="594300" cy="89140"/>
          </a:xfrm>
          <a:prstGeom prst="rect">
            <a:avLst/>
          </a:prstGeom>
          <a:noFill/>
          <a:ln>
            <a:noFill/>
          </a:ln>
        </p:spPr>
      </p:pic>
      <p:pic>
        <p:nvPicPr>
          <p:cNvPr id="971" name="Google Shape;971;p5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753490" y="3682254"/>
            <a:ext cx="471300" cy="267793"/>
          </a:xfrm>
          <a:prstGeom prst="rect">
            <a:avLst/>
          </a:prstGeom>
          <a:noFill/>
          <a:ln>
            <a:noFill/>
          </a:ln>
        </p:spPr>
      </p:pic>
      <p:pic>
        <p:nvPicPr>
          <p:cNvPr id="972" name="Google Shape;972;p55"/>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85890" y="3340597"/>
            <a:ext cx="614825" cy="158115"/>
          </a:xfrm>
          <a:prstGeom prst="rect">
            <a:avLst/>
          </a:prstGeom>
          <a:noFill/>
          <a:ln>
            <a:noFill/>
          </a:ln>
        </p:spPr>
      </p:pic>
      <p:pic>
        <p:nvPicPr>
          <p:cNvPr id="973" name="Google Shape;973;p5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158619" y="4118559"/>
            <a:ext cx="670200" cy="176473"/>
          </a:xfrm>
          <a:prstGeom prst="rect">
            <a:avLst/>
          </a:prstGeom>
          <a:noFill/>
          <a:ln>
            <a:noFill/>
          </a:ln>
        </p:spPr>
      </p:pic>
      <p:pic>
        <p:nvPicPr>
          <p:cNvPr id="974" name="Google Shape;974;p5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033595" y="4107306"/>
            <a:ext cx="585300" cy="198979"/>
          </a:xfrm>
          <a:prstGeom prst="rect">
            <a:avLst/>
          </a:prstGeom>
          <a:noFill/>
          <a:ln>
            <a:noFill/>
          </a:ln>
        </p:spPr>
      </p:pic>
      <p:pic>
        <p:nvPicPr>
          <p:cNvPr id="975" name="Google Shape;975;p55"/>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7476" y="3327116"/>
            <a:ext cx="804650" cy="185078"/>
          </a:xfrm>
          <a:prstGeom prst="rect">
            <a:avLst/>
          </a:prstGeom>
          <a:noFill/>
          <a:ln>
            <a:noFill/>
          </a:ln>
        </p:spPr>
      </p:pic>
      <p:pic>
        <p:nvPicPr>
          <p:cNvPr id="976" name="Google Shape;976;p5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886654" y="3724989"/>
            <a:ext cx="804625" cy="182323"/>
          </a:xfrm>
          <a:prstGeom prst="rect">
            <a:avLst/>
          </a:prstGeom>
          <a:noFill/>
          <a:ln>
            <a:noFill/>
          </a:ln>
        </p:spPr>
      </p:pic>
      <p:pic>
        <p:nvPicPr>
          <p:cNvPr id="977" name="Google Shape;977;p5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264776" y="3338113"/>
            <a:ext cx="670200" cy="163084"/>
          </a:xfrm>
          <a:prstGeom prst="rect">
            <a:avLst/>
          </a:prstGeom>
          <a:noFill/>
          <a:ln>
            <a:noFill/>
          </a:ln>
        </p:spPr>
      </p:pic>
      <p:pic>
        <p:nvPicPr>
          <p:cNvPr id="978" name="Google Shape;978;p5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748581" y="2865593"/>
            <a:ext cx="670200" cy="136263"/>
          </a:xfrm>
          <a:prstGeom prst="rect">
            <a:avLst/>
          </a:prstGeom>
          <a:noFill/>
          <a:ln>
            <a:noFill/>
          </a:ln>
        </p:spPr>
      </p:pic>
      <p:pic>
        <p:nvPicPr>
          <p:cNvPr id="979" name="Google Shape;979;p55"/>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2179638" y="4464206"/>
            <a:ext cx="403200" cy="346780"/>
          </a:xfrm>
          <a:prstGeom prst="rect">
            <a:avLst/>
          </a:prstGeom>
          <a:noFill/>
          <a:ln>
            <a:noFill/>
          </a:ln>
        </p:spPr>
      </p:pic>
      <p:pic>
        <p:nvPicPr>
          <p:cNvPr id="980" name="Google Shape;980;p5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753031" y="3703220"/>
            <a:ext cx="594300" cy="225861"/>
          </a:xfrm>
          <a:prstGeom prst="rect">
            <a:avLst/>
          </a:prstGeom>
          <a:noFill/>
          <a:ln>
            <a:noFill/>
          </a:ln>
        </p:spPr>
      </p:pic>
      <p:pic>
        <p:nvPicPr>
          <p:cNvPr id="981" name="Google Shape;981;p5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641134" y="3705287"/>
            <a:ext cx="540775" cy="221727"/>
          </a:xfrm>
          <a:prstGeom prst="rect">
            <a:avLst/>
          </a:prstGeom>
          <a:noFill/>
          <a:ln>
            <a:noFill/>
          </a:ln>
        </p:spPr>
      </p:pic>
      <p:pic>
        <p:nvPicPr>
          <p:cNvPr id="982" name="Google Shape;982;p5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0967" y="4149609"/>
            <a:ext cx="471301" cy="114375"/>
          </a:xfrm>
          <a:prstGeom prst="rect">
            <a:avLst/>
          </a:prstGeom>
          <a:noFill/>
          <a:ln>
            <a:noFill/>
          </a:ln>
        </p:spPr>
      </p:pic>
      <p:pic>
        <p:nvPicPr>
          <p:cNvPr id="983" name="Google Shape;983;p55"/>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1337942" y="4551541"/>
            <a:ext cx="766400" cy="172110"/>
          </a:xfrm>
          <a:prstGeom prst="rect">
            <a:avLst/>
          </a:prstGeom>
          <a:noFill/>
          <a:ln>
            <a:noFill/>
          </a:ln>
        </p:spPr>
      </p:pic>
      <p:pic>
        <p:nvPicPr>
          <p:cNvPr id="984" name="Google Shape;984;p5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621151" y="3298052"/>
            <a:ext cx="548625" cy="243205"/>
          </a:xfrm>
          <a:prstGeom prst="rect">
            <a:avLst/>
          </a:prstGeom>
          <a:noFill/>
          <a:ln>
            <a:noFill/>
          </a:ln>
        </p:spPr>
      </p:pic>
      <p:pic>
        <p:nvPicPr>
          <p:cNvPr id="985" name="Google Shape;985;p5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418451" y="3326407"/>
            <a:ext cx="766425" cy="186495"/>
          </a:xfrm>
          <a:prstGeom prst="rect">
            <a:avLst/>
          </a:prstGeom>
          <a:noFill/>
          <a:ln>
            <a:noFill/>
          </a:ln>
        </p:spPr>
      </p:pic>
      <p:pic>
        <p:nvPicPr>
          <p:cNvPr id="986" name="Google Shape;986;p5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25834" y="2765778"/>
            <a:ext cx="548625" cy="335893"/>
          </a:xfrm>
          <a:prstGeom prst="rect">
            <a:avLst/>
          </a:prstGeom>
          <a:noFill/>
          <a:ln>
            <a:noFill/>
          </a:ln>
        </p:spPr>
      </p:pic>
      <p:pic>
        <p:nvPicPr>
          <p:cNvPr id="987" name="Google Shape;987;p5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106185" y="3684244"/>
            <a:ext cx="446700" cy="263813"/>
          </a:xfrm>
          <a:prstGeom prst="rect">
            <a:avLst/>
          </a:prstGeom>
          <a:noFill/>
          <a:ln>
            <a:noFill/>
          </a:ln>
        </p:spPr>
      </p:pic>
      <p:pic>
        <p:nvPicPr>
          <p:cNvPr id="988" name="Google Shape;988;p5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637551" y="3251435"/>
            <a:ext cx="331975" cy="336440"/>
          </a:xfrm>
          <a:prstGeom prst="rect">
            <a:avLst/>
          </a:prstGeom>
          <a:noFill/>
          <a:ln>
            <a:noFill/>
          </a:ln>
        </p:spPr>
      </p:pic>
      <p:pic>
        <p:nvPicPr>
          <p:cNvPr id="989" name="Google Shape;989;p5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429299" y="3712683"/>
            <a:ext cx="614675" cy="206935"/>
          </a:xfrm>
          <a:prstGeom prst="rect">
            <a:avLst/>
          </a:prstGeom>
          <a:noFill/>
          <a:ln>
            <a:noFill/>
          </a:ln>
        </p:spPr>
      </p:pic>
      <p:pic>
        <p:nvPicPr>
          <p:cNvPr id="990" name="Google Shape;990;p5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004110" y="4072874"/>
            <a:ext cx="485700" cy="267843"/>
          </a:xfrm>
          <a:prstGeom prst="rect">
            <a:avLst/>
          </a:prstGeom>
          <a:noFill/>
          <a:ln>
            <a:noFill/>
          </a:ln>
        </p:spPr>
      </p:pic>
      <p:pic>
        <p:nvPicPr>
          <p:cNvPr id="991" name="Google Shape;991;p55" descr="logo_goldmansachs-300x184.png"/>
          <p:cNvPicPr preferRelativeResize="0"/>
          <p:nvPr/>
        </p:nvPicPr>
        <p:blipFill rotWithShape="1">
          <a:blip r:embed="rId45">
            <a:alphaModFix/>
          </a:blip>
          <a:srcRect/>
          <a:stretch/>
        </p:blipFill>
        <p:spPr>
          <a:xfrm>
            <a:off x="3436829" y="1427664"/>
            <a:ext cx="485700" cy="297900"/>
          </a:xfrm>
          <a:prstGeom prst="rect">
            <a:avLst/>
          </a:prstGeom>
          <a:noFill/>
          <a:ln>
            <a:noFill/>
          </a:ln>
        </p:spPr>
      </p:pic>
      <p:pic>
        <p:nvPicPr>
          <p:cNvPr id="992" name="Google Shape;992;p5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531075" y="1391737"/>
            <a:ext cx="414901" cy="369755"/>
          </a:xfrm>
          <a:prstGeom prst="rect">
            <a:avLst/>
          </a:prstGeom>
          <a:noFill/>
          <a:ln>
            <a:noFill/>
          </a:ln>
        </p:spPr>
      </p:pic>
      <p:pic>
        <p:nvPicPr>
          <p:cNvPr id="993" name="Google Shape;993;p5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048447" y="986147"/>
            <a:ext cx="277925" cy="249817"/>
          </a:xfrm>
          <a:prstGeom prst="rect">
            <a:avLst/>
          </a:prstGeom>
          <a:noFill/>
          <a:ln>
            <a:noFill/>
          </a:ln>
        </p:spPr>
      </p:pic>
      <p:pic>
        <p:nvPicPr>
          <p:cNvPr id="994" name="Google Shape;994;p5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055931" y="1025603"/>
            <a:ext cx="899700" cy="170906"/>
          </a:xfrm>
          <a:prstGeom prst="rect">
            <a:avLst/>
          </a:prstGeom>
          <a:noFill/>
          <a:ln>
            <a:noFill/>
          </a:ln>
        </p:spPr>
      </p:pic>
      <p:pic>
        <p:nvPicPr>
          <p:cNvPr id="995" name="Google Shape;995;p55"/>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8607460" y="1911313"/>
            <a:ext cx="501900" cy="184151"/>
          </a:xfrm>
          <a:prstGeom prst="rect">
            <a:avLst/>
          </a:prstGeom>
          <a:noFill/>
          <a:ln>
            <a:noFill/>
          </a:ln>
        </p:spPr>
      </p:pic>
      <p:pic>
        <p:nvPicPr>
          <p:cNvPr id="996" name="Google Shape;996;p55"/>
          <p:cNvPicPr preferRelativeResize="0"/>
          <p:nvPr/>
        </p:nvPicPr>
        <p:blipFill rotWithShape="1">
          <a:blip r:embed="rId50">
            <a:alphaModFix/>
          </a:blip>
          <a:srcRect/>
          <a:stretch/>
        </p:blipFill>
        <p:spPr>
          <a:xfrm>
            <a:off x="44407" y="2311228"/>
            <a:ext cx="540900" cy="331200"/>
          </a:xfrm>
          <a:prstGeom prst="rect">
            <a:avLst/>
          </a:prstGeom>
          <a:noFill/>
          <a:ln>
            <a:noFill/>
          </a:ln>
        </p:spPr>
      </p:pic>
      <p:pic>
        <p:nvPicPr>
          <p:cNvPr id="997" name="Google Shape;997;p55"/>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8653713" y="1380905"/>
            <a:ext cx="403200" cy="391418"/>
          </a:xfrm>
          <a:prstGeom prst="rect">
            <a:avLst/>
          </a:prstGeom>
          <a:noFill/>
          <a:ln>
            <a:noFill/>
          </a:ln>
        </p:spPr>
      </p:pic>
      <p:pic>
        <p:nvPicPr>
          <p:cNvPr id="998" name="Google Shape;998;p5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442308" y="1840460"/>
            <a:ext cx="364500" cy="325859"/>
          </a:xfrm>
          <a:prstGeom prst="rect">
            <a:avLst/>
          </a:prstGeom>
          <a:noFill/>
          <a:ln>
            <a:noFill/>
          </a:ln>
        </p:spPr>
      </p:pic>
      <p:pic>
        <p:nvPicPr>
          <p:cNvPr id="999" name="Google Shape;999;p5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913090" y="2396308"/>
            <a:ext cx="804648" cy="161041"/>
          </a:xfrm>
          <a:prstGeom prst="rect">
            <a:avLst/>
          </a:prstGeom>
          <a:noFill/>
          <a:ln>
            <a:noFill/>
          </a:ln>
        </p:spPr>
      </p:pic>
      <p:pic>
        <p:nvPicPr>
          <p:cNvPr id="1000" name="Google Shape;1000;p5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103079" y="2406811"/>
            <a:ext cx="728699" cy="140034"/>
          </a:xfrm>
          <a:prstGeom prst="rect">
            <a:avLst/>
          </a:prstGeom>
          <a:noFill/>
          <a:ln>
            <a:noFill/>
          </a:ln>
        </p:spPr>
      </p:pic>
      <p:pic>
        <p:nvPicPr>
          <p:cNvPr id="1001" name="Google Shape;1001;p55"/>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666618" y="2296679"/>
            <a:ext cx="355150" cy="360298"/>
          </a:xfrm>
          <a:prstGeom prst="rect">
            <a:avLst/>
          </a:prstGeom>
          <a:noFill/>
          <a:ln>
            <a:noFill/>
          </a:ln>
        </p:spPr>
      </p:pic>
      <p:pic>
        <p:nvPicPr>
          <p:cNvPr id="1002" name="Google Shape;1002;p55"/>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924524" y="1495900"/>
            <a:ext cx="471300" cy="161429"/>
          </a:xfrm>
          <a:prstGeom prst="rect">
            <a:avLst/>
          </a:prstGeom>
          <a:noFill/>
          <a:ln>
            <a:noFill/>
          </a:ln>
        </p:spPr>
      </p:pic>
      <p:pic>
        <p:nvPicPr>
          <p:cNvPr id="1003" name="Google Shape;1003;p55"/>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15377" y="1462090"/>
            <a:ext cx="804650" cy="229047"/>
          </a:xfrm>
          <a:prstGeom prst="rect">
            <a:avLst/>
          </a:prstGeom>
          <a:noFill/>
          <a:ln>
            <a:noFill/>
          </a:ln>
        </p:spPr>
      </p:pic>
      <p:pic>
        <p:nvPicPr>
          <p:cNvPr id="1004" name="Google Shape;1004;p55"/>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5935259" y="1506405"/>
            <a:ext cx="540775" cy="140417"/>
          </a:xfrm>
          <a:prstGeom prst="rect">
            <a:avLst/>
          </a:prstGeom>
          <a:noFill/>
          <a:ln>
            <a:noFill/>
          </a:ln>
        </p:spPr>
      </p:pic>
      <p:pic>
        <p:nvPicPr>
          <p:cNvPr id="1005" name="Google Shape;1005;p55"/>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6611285" y="1499807"/>
            <a:ext cx="501900" cy="153613"/>
          </a:xfrm>
          <a:prstGeom prst="rect">
            <a:avLst/>
          </a:prstGeom>
          <a:noFill/>
          <a:ln>
            <a:noFill/>
          </a:ln>
        </p:spPr>
      </p:pic>
      <p:pic>
        <p:nvPicPr>
          <p:cNvPr id="1006" name="Google Shape;1006;p55"/>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930810" y="1839861"/>
            <a:ext cx="331975" cy="327057"/>
          </a:xfrm>
          <a:prstGeom prst="rect">
            <a:avLst/>
          </a:prstGeom>
          <a:noFill/>
          <a:ln>
            <a:noFill/>
          </a:ln>
        </p:spPr>
      </p:pic>
      <p:pic>
        <p:nvPicPr>
          <p:cNvPr id="1007" name="Google Shape;1007;p55"/>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7248436" y="1454043"/>
            <a:ext cx="540775" cy="245141"/>
          </a:xfrm>
          <a:prstGeom prst="rect">
            <a:avLst/>
          </a:prstGeom>
          <a:noFill/>
          <a:ln>
            <a:noFill/>
          </a:ln>
        </p:spPr>
      </p:pic>
      <p:pic>
        <p:nvPicPr>
          <p:cNvPr id="1008" name="Google Shape;1008;p55"/>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081227" y="1449562"/>
            <a:ext cx="414900" cy="254104"/>
          </a:xfrm>
          <a:prstGeom prst="rect">
            <a:avLst/>
          </a:prstGeom>
          <a:noFill/>
          <a:ln>
            <a:noFill/>
          </a:ln>
        </p:spPr>
      </p:pic>
      <p:pic>
        <p:nvPicPr>
          <p:cNvPr id="1009" name="Google Shape;1009;p55"/>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609060" y="2391963"/>
            <a:ext cx="471300" cy="169730"/>
          </a:xfrm>
          <a:prstGeom prst="rect">
            <a:avLst/>
          </a:prstGeom>
          <a:noFill/>
          <a:ln>
            <a:noFill/>
          </a:ln>
        </p:spPr>
      </p:pic>
      <p:pic>
        <p:nvPicPr>
          <p:cNvPr id="1010" name="Google Shape;1010;p55"/>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8342873" y="1010146"/>
            <a:ext cx="766425" cy="201819"/>
          </a:xfrm>
          <a:prstGeom prst="rect">
            <a:avLst/>
          </a:prstGeom>
          <a:noFill/>
          <a:ln>
            <a:noFill/>
          </a:ln>
        </p:spPr>
      </p:pic>
      <p:pic>
        <p:nvPicPr>
          <p:cNvPr id="1011" name="Google Shape;1011;p55"/>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024294" y="953476"/>
            <a:ext cx="355150" cy="315159"/>
          </a:xfrm>
          <a:prstGeom prst="rect">
            <a:avLst/>
          </a:prstGeom>
          <a:noFill/>
          <a:ln>
            <a:noFill/>
          </a:ln>
        </p:spPr>
      </p:pic>
      <p:pic>
        <p:nvPicPr>
          <p:cNvPr id="1012" name="Google Shape;1012;p55"/>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548181" y="1509008"/>
            <a:ext cx="614675" cy="135211"/>
          </a:xfrm>
          <a:prstGeom prst="rect">
            <a:avLst/>
          </a:prstGeom>
          <a:noFill/>
          <a:ln>
            <a:noFill/>
          </a:ln>
        </p:spPr>
      </p:pic>
      <p:pic>
        <p:nvPicPr>
          <p:cNvPr id="1013" name="Google Shape;1013;p55"/>
          <p:cNvPicPr preferRelativeResize="0"/>
          <p:nvPr/>
        </p:nvPicPr>
        <p:blipFill rotWithShape="1">
          <a:blip r:embed="rId67" cstate="print">
            <a:alphaModFix/>
            <a:extLst>
              <a:ext uri="{28A0092B-C50C-407E-A947-70E740481C1C}">
                <a14:useLocalDpi xmlns:a14="http://schemas.microsoft.com/office/drawing/2010/main"/>
              </a:ext>
            </a:extLst>
          </a:blip>
          <a:srcRect t="-8774" b="-12247"/>
          <a:stretch/>
        </p:blipFill>
        <p:spPr>
          <a:xfrm>
            <a:off x="7154402" y="2279601"/>
            <a:ext cx="414900" cy="394454"/>
          </a:xfrm>
          <a:prstGeom prst="rect">
            <a:avLst/>
          </a:prstGeom>
          <a:noFill/>
          <a:ln>
            <a:noFill/>
          </a:ln>
        </p:spPr>
      </p:pic>
      <p:pic>
        <p:nvPicPr>
          <p:cNvPr id="1014" name="Google Shape;1014;p55"/>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6532316" y="2316945"/>
            <a:ext cx="540775" cy="319767"/>
          </a:xfrm>
          <a:prstGeom prst="rect">
            <a:avLst/>
          </a:prstGeom>
          <a:noFill/>
          <a:ln>
            <a:noFill/>
          </a:ln>
        </p:spPr>
      </p:pic>
      <p:pic>
        <p:nvPicPr>
          <p:cNvPr id="1015" name="Google Shape;1015;p55"/>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057780" y="1406967"/>
            <a:ext cx="355150" cy="339293"/>
          </a:xfrm>
          <a:prstGeom prst="rect">
            <a:avLst/>
          </a:prstGeom>
          <a:noFill/>
          <a:ln>
            <a:noFill/>
          </a:ln>
        </p:spPr>
      </p:pic>
      <p:pic>
        <p:nvPicPr>
          <p:cNvPr id="1016" name="Google Shape;1016;p55"/>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7924462" y="1496117"/>
            <a:ext cx="594000" cy="160994"/>
          </a:xfrm>
          <a:prstGeom prst="rect">
            <a:avLst/>
          </a:prstGeom>
          <a:noFill/>
          <a:ln>
            <a:noFill/>
          </a:ln>
        </p:spPr>
      </p:pic>
      <p:pic>
        <p:nvPicPr>
          <p:cNvPr id="1017" name="Google Shape;1017;p55"/>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897051" y="1030867"/>
            <a:ext cx="594000" cy="160376"/>
          </a:xfrm>
          <a:prstGeom prst="rect">
            <a:avLst/>
          </a:prstGeom>
          <a:noFill/>
          <a:ln>
            <a:noFill/>
          </a:ln>
        </p:spPr>
      </p:pic>
      <p:pic>
        <p:nvPicPr>
          <p:cNvPr id="1018" name="Google Shape;1018;p55"/>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331589" y="1876318"/>
            <a:ext cx="414925" cy="254142"/>
          </a:xfrm>
          <a:prstGeom prst="rect">
            <a:avLst/>
          </a:prstGeom>
          <a:noFill/>
          <a:ln>
            <a:noFill/>
          </a:ln>
        </p:spPr>
      </p:pic>
      <p:pic>
        <p:nvPicPr>
          <p:cNvPr id="1019" name="Google Shape;1019;p55"/>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161671" y="2334861"/>
            <a:ext cx="403200" cy="283936"/>
          </a:xfrm>
          <a:prstGeom prst="rect">
            <a:avLst/>
          </a:prstGeom>
          <a:noFill/>
          <a:ln>
            <a:noFill/>
          </a:ln>
        </p:spPr>
      </p:pic>
      <p:pic>
        <p:nvPicPr>
          <p:cNvPr id="1020" name="Google Shape;1020;p55"/>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6291507" y="1019093"/>
            <a:ext cx="766419" cy="183925"/>
          </a:xfrm>
          <a:prstGeom prst="rect">
            <a:avLst/>
          </a:prstGeom>
          <a:noFill/>
          <a:ln>
            <a:noFill/>
          </a:ln>
        </p:spPr>
      </p:pic>
      <p:pic>
        <p:nvPicPr>
          <p:cNvPr id="1021" name="Google Shape;1021;p55"/>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583866" y="995264"/>
            <a:ext cx="614825" cy="231584"/>
          </a:xfrm>
          <a:prstGeom prst="rect">
            <a:avLst/>
          </a:prstGeom>
          <a:noFill/>
          <a:ln>
            <a:noFill/>
          </a:ln>
        </p:spPr>
      </p:pic>
      <p:pic>
        <p:nvPicPr>
          <p:cNvPr id="1022" name="Google Shape;1022;p55"/>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972257" y="972156"/>
            <a:ext cx="277800" cy="277800"/>
          </a:xfrm>
          <a:prstGeom prst="rect">
            <a:avLst/>
          </a:prstGeom>
          <a:noFill/>
          <a:ln>
            <a:noFill/>
          </a:ln>
        </p:spPr>
      </p:pic>
      <p:pic>
        <p:nvPicPr>
          <p:cNvPr id="1023" name="Google Shape;1023;p55"/>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419188" y="1043419"/>
            <a:ext cx="614825" cy="135274"/>
          </a:xfrm>
          <a:prstGeom prst="rect">
            <a:avLst/>
          </a:prstGeom>
          <a:noFill/>
          <a:ln>
            <a:noFill/>
          </a:ln>
        </p:spPr>
      </p:pic>
      <p:pic>
        <p:nvPicPr>
          <p:cNvPr id="1024" name="Google Shape;1024;p55" descr="Nirmata.png"/>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5522285" y="4569837"/>
            <a:ext cx="670199" cy="135518"/>
          </a:xfrm>
          <a:prstGeom prst="rect">
            <a:avLst/>
          </a:prstGeom>
          <a:noFill/>
          <a:ln>
            <a:noFill/>
          </a:ln>
        </p:spPr>
      </p:pic>
      <p:pic>
        <p:nvPicPr>
          <p:cNvPr id="1025" name="Google Shape;1025;p55"/>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896276" y="4577640"/>
            <a:ext cx="540775" cy="119912"/>
          </a:xfrm>
          <a:prstGeom prst="rect">
            <a:avLst/>
          </a:prstGeom>
          <a:noFill/>
          <a:ln>
            <a:noFill/>
          </a:ln>
        </p:spPr>
      </p:pic>
      <p:pic>
        <p:nvPicPr>
          <p:cNvPr id="1026" name="Google Shape;1026;p55"/>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4498944" y="4471971"/>
            <a:ext cx="540775" cy="331250"/>
          </a:xfrm>
          <a:prstGeom prst="rect">
            <a:avLst/>
          </a:prstGeom>
          <a:noFill/>
          <a:ln>
            <a:noFill/>
          </a:ln>
        </p:spPr>
      </p:pic>
      <p:pic>
        <p:nvPicPr>
          <p:cNvPr id="1027" name="Google Shape;1027;p55"/>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512346" y="4591973"/>
            <a:ext cx="614826" cy="91247"/>
          </a:xfrm>
          <a:prstGeom prst="rect">
            <a:avLst/>
          </a:prstGeom>
          <a:noFill/>
          <a:ln>
            <a:noFill/>
          </a:ln>
        </p:spPr>
      </p:pic>
      <p:pic>
        <p:nvPicPr>
          <p:cNvPr id="1028" name="Google Shape;1028;p55"/>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4472260" y="906973"/>
            <a:ext cx="331975" cy="408166"/>
          </a:xfrm>
          <a:prstGeom prst="rect">
            <a:avLst/>
          </a:prstGeom>
          <a:noFill/>
          <a:ln>
            <a:noFill/>
          </a:ln>
        </p:spPr>
      </p:pic>
      <p:pic>
        <p:nvPicPr>
          <p:cNvPr id="1029" name="Google Shape;1029;p55"/>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845919" y="3625555"/>
            <a:ext cx="277000" cy="381191"/>
          </a:xfrm>
          <a:prstGeom prst="rect">
            <a:avLst/>
          </a:prstGeom>
          <a:noFill/>
          <a:ln>
            <a:noFill/>
          </a:ln>
        </p:spPr>
      </p:pic>
      <p:pic>
        <p:nvPicPr>
          <p:cNvPr id="1030" name="Google Shape;1030;p55"/>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52360" y="4148520"/>
            <a:ext cx="635700" cy="116552"/>
          </a:xfrm>
          <a:prstGeom prst="rect">
            <a:avLst/>
          </a:prstGeom>
          <a:noFill/>
          <a:ln>
            <a:noFill/>
          </a:ln>
        </p:spPr>
      </p:pic>
      <p:pic>
        <p:nvPicPr>
          <p:cNvPr id="1031" name="Google Shape;1031;p55"/>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221946" y="1931474"/>
            <a:ext cx="553200" cy="143830"/>
          </a:xfrm>
          <a:prstGeom prst="rect">
            <a:avLst/>
          </a:prstGeom>
          <a:noFill/>
          <a:ln>
            <a:noFill/>
          </a:ln>
        </p:spPr>
      </p:pic>
      <p:pic>
        <p:nvPicPr>
          <p:cNvPr id="1032" name="Google Shape;1032;p55"/>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287001" y="3750585"/>
            <a:ext cx="614675" cy="131131"/>
          </a:xfrm>
          <a:prstGeom prst="rect">
            <a:avLst/>
          </a:prstGeom>
          <a:noFill/>
          <a:ln>
            <a:noFill/>
          </a:ln>
        </p:spPr>
      </p:pic>
      <p:pic>
        <p:nvPicPr>
          <p:cNvPr id="1033" name="Google Shape;1033;p55"/>
          <p:cNvPicPr preferRelativeResize="0"/>
          <p:nvPr/>
        </p:nvPicPr>
        <p:blipFill rotWithShape="1">
          <a:blip r:embed="rId87" cstate="print">
            <a:alphaModFix/>
            <a:extLst>
              <a:ext uri="{28A0092B-C50C-407E-A947-70E740481C1C}">
                <a14:useLocalDpi xmlns:a14="http://schemas.microsoft.com/office/drawing/2010/main"/>
              </a:ext>
            </a:extLst>
          </a:blip>
          <a:srcRect t="31696" b="29508"/>
          <a:stretch/>
        </p:blipFill>
        <p:spPr>
          <a:xfrm>
            <a:off x="2799049" y="2390292"/>
            <a:ext cx="728700" cy="173073"/>
          </a:xfrm>
          <a:prstGeom prst="rect">
            <a:avLst/>
          </a:prstGeom>
          <a:noFill/>
          <a:ln>
            <a:noFill/>
          </a:ln>
        </p:spPr>
      </p:pic>
      <p:pic>
        <p:nvPicPr>
          <p:cNvPr id="1034" name="Google Shape;1034;p55"/>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779986" y="2853252"/>
            <a:ext cx="766400" cy="160944"/>
          </a:xfrm>
          <a:prstGeom prst="rect">
            <a:avLst/>
          </a:prstGeom>
          <a:noFill/>
          <a:ln>
            <a:noFill/>
          </a:ln>
        </p:spPr>
      </p:pic>
      <p:pic>
        <p:nvPicPr>
          <p:cNvPr id="1035" name="Google Shape;1035;p55"/>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126828" y="1056071"/>
            <a:ext cx="804650" cy="109970"/>
          </a:xfrm>
          <a:prstGeom prst="rect">
            <a:avLst/>
          </a:prstGeom>
          <a:noFill/>
          <a:ln>
            <a:noFill/>
          </a:ln>
        </p:spPr>
      </p:pic>
      <p:pic>
        <p:nvPicPr>
          <p:cNvPr id="1036" name="Google Shape;1036;p55"/>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115015" y="4422948"/>
            <a:ext cx="331975" cy="429295"/>
          </a:xfrm>
          <a:prstGeom prst="rect">
            <a:avLst/>
          </a:prstGeom>
          <a:noFill/>
          <a:ln>
            <a:noFill/>
          </a:ln>
        </p:spPr>
      </p:pic>
      <p:pic>
        <p:nvPicPr>
          <p:cNvPr id="1037" name="Google Shape;1037;p55"/>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298108" y="1422971"/>
            <a:ext cx="501900" cy="307286"/>
          </a:xfrm>
          <a:prstGeom prst="rect">
            <a:avLst/>
          </a:prstGeom>
          <a:noFill/>
          <a:ln>
            <a:noFill/>
          </a:ln>
        </p:spPr>
      </p:pic>
      <p:pic>
        <p:nvPicPr>
          <p:cNvPr id="1038" name="Google Shape;1038;p55"/>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963887" y="3675499"/>
            <a:ext cx="403200" cy="281303"/>
          </a:xfrm>
          <a:prstGeom prst="rect">
            <a:avLst/>
          </a:prstGeom>
          <a:noFill/>
          <a:ln>
            <a:noFill/>
          </a:ln>
        </p:spPr>
      </p:pic>
      <p:pic>
        <p:nvPicPr>
          <p:cNvPr id="1039" name="Google Shape;1039;p55"/>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650613" y="2397587"/>
            <a:ext cx="594300" cy="158484"/>
          </a:xfrm>
          <a:prstGeom prst="rect">
            <a:avLst/>
          </a:prstGeom>
          <a:noFill/>
          <a:ln>
            <a:noFill/>
          </a:ln>
        </p:spPr>
      </p:pic>
      <p:pic>
        <p:nvPicPr>
          <p:cNvPr id="1040" name="Google Shape;1040;p55"/>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1851" y="3349293"/>
            <a:ext cx="670200" cy="140724"/>
          </a:xfrm>
          <a:prstGeom prst="rect">
            <a:avLst/>
          </a:prstGeom>
          <a:noFill/>
          <a:ln>
            <a:noFill/>
          </a:ln>
        </p:spPr>
      </p:pic>
      <p:pic>
        <p:nvPicPr>
          <p:cNvPr id="1041" name="Google Shape;1041;p55"/>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3727326" y="3357150"/>
            <a:ext cx="635700" cy="125010"/>
          </a:xfrm>
          <a:prstGeom prst="rect">
            <a:avLst/>
          </a:prstGeom>
          <a:noFill/>
          <a:ln>
            <a:noFill/>
          </a:ln>
        </p:spPr>
      </p:pic>
      <p:pic>
        <p:nvPicPr>
          <p:cNvPr id="1042" name="Google Shape;1042;p55"/>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7615097" y="3681538"/>
            <a:ext cx="553200" cy="269226"/>
          </a:xfrm>
          <a:prstGeom prst="rect">
            <a:avLst/>
          </a:prstGeom>
          <a:noFill/>
          <a:ln>
            <a:noFill/>
          </a:ln>
        </p:spPr>
      </p:pic>
      <p:pic>
        <p:nvPicPr>
          <p:cNvPr id="1043" name="Google Shape;1043;p55"/>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244120" y="3704471"/>
            <a:ext cx="446700" cy="223359"/>
          </a:xfrm>
          <a:prstGeom prst="rect">
            <a:avLst/>
          </a:prstGeom>
          <a:noFill/>
          <a:ln>
            <a:noFill/>
          </a:ln>
        </p:spPr>
      </p:pic>
      <p:pic>
        <p:nvPicPr>
          <p:cNvPr id="1044" name="Google Shape;1044;p55"/>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457124" y="1898038"/>
            <a:ext cx="585300" cy="210702"/>
          </a:xfrm>
          <a:prstGeom prst="rect">
            <a:avLst/>
          </a:prstGeom>
          <a:noFill/>
          <a:ln>
            <a:noFill/>
          </a:ln>
        </p:spPr>
      </p:pic>
      <p:pic>
        <p:nvPicPr>
          <p:cNvPr id="1045" name="Google Shape;1045;p55"/>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578823" y="2820390"/>
            <a:ext cx="485700" cy="226668"/>
          </a:xfrm>
          <a:prstGeom prst="rect">
            <a:avLst/>
          </a:prstGeom>
          <a:noFill/>
          <a:ln>
            <a:noFill/>
          </a:ln>
        </p:spPr>
      </p:pic>
      <p:pic>
        <p:nvPicPr>
          <p:cNvPr id="1046" name="Google Shape;1046;p55"/>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559916" y="953246"/>
            <a:ext cx="403200" cy="315619"/>
          </a:xfrm>
          <a:prstGeom prst="rect">
            <a:avLst/>
          </a:prstGeom>
          <a:noFill/>
          <a:ln>
            <a:noFill/>
          </a:ln>
        </p:spPr>
      </p:pic>
      <p:pic>
        <p:nvPicPr>
          <p:cNvPr id="1047" name="Google Shape;1047;p55"/>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3900" y="942112"/>
            <a:ext cx="403200" cy="337888"/>
          </a:xfrm>
          <a:prstGeom prst="rect">
            <a:avLst/>
          </a:prstGeom>
          <a:noFill/>
          <a:ln>
            <a:noFill/>
          </a:ln>
        </p:spPr>
      </p:pic>
      <p:pic>
        <p:nvPicPr>
          <p:cNvPr id="1048" name="Google Shape;1048;p55"/>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829753" y="1912695"/>
            <a:ext cx="766425" cy="181387"/>
          </a:xfrm>
          <a:prstGeom prst="rect">
            <a:avLst/>
          </a:prstGeom>
          <a:noFill/>
          <a:ln>
            <a:noFill/>
          </a:ln>
        </p:spPr>
      </p:pic>
      <p:pic>
        <p:nvPicPr>
          <p:cNvPr id="1049" name="Google Shape;1049;p55"/>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706428" y="2856871"/>
            <a:ext cx="614825" cy="153706"/>
          </a:xfrm>
          <a:prstGeom prst="rect">
            <a:avLst/>
          </a:prstGeom>
          <a:noFill/>
          <a:ln>
            <a:noFill/>
          </a:ln>
        </p:spPr>
      </p:pic>
      <p:pic>
        <p:nvPicPr>
          <p:cNvPr id="1050" name="Google Shape;1050;p55"/>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573651" y="3327652"/>
            <a:ext cx="635700" cy="184006"/>
          </a:xfrm>
          <a:prstGeom prst="rect">
            <a:avLst/>
          </a:prstGeom>
          <a:noFill/>
          <a:ln>
            <a:noFill/>
          </a:ln>
        </p:spPr>
      </p:pic>
      <p:pic>
        <p:nvPicPr>
          <p:cNvPr id="1051" name="Google Shape;1051;p55"/>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6047805" y="2277885"/>
            <a:ext cx="403200" cy="397887"/>
          </a:xfrm>
          <a:prstGeom prst="rect">
            <a:avLst/>
          </a:prstGeom>
          <a:noFill/>
          <a:ln>
            <a:noFill/>
          </a:ln>
        </p:spPr>
      </p:pic>
      <p:pic>
        <p:nvPicPr>
          <p:cNvPr id="1052" name="Google Shape;1052;p55"/>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008724" y="4468469"/>
            <a:ext cx="414925" cy="338254"/>
          </a:xfrm>
          <a:prstGeom prst="rect">
            <a:avLst/>
          </a:prstGeom>
          <a:noFill/>
          <a:ln>
            <a:noFill/>
          </a:ln>
        </p:spPr>
      </p:pic>
      <p:pic>
        <p:nvPicPr>
          <p:cNvPr id="1053" name="Google Shape;1053;p55"/>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775701" y="1849746"/>
            <a:ext cx="501900" cy="307286"/>
          </a:xfrm>
          <a:prstGeom prst="rect">
            <a:avLst/>
          </a:prstGeom>
          <a:noFill/>
          <a:ln>
            <a:noFill/>
          </a:ln>
        </p:spPr>
      </p:pic>
      <p:pic>
        <p:nvPicPr>
          <p:cNvPr id="1054" name="Google Shape;1054;p55"/>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954669" y="1815223"/>
            <a:ext cx="614675" cy="376332"/>
          </a:xfrm>
          <a:prstGeom prst="rect">
            <a:avLst/>
          </a:prstGeom>
          <a:noFill/>
          <a:ln>
            <a:noFill/>
          </a:ln>
        </p:spPr>
      </p:pic>
      <p:pic>
        <p:nvPicPr>
          <p:cNvPr id="1055" name="Google Shape;1055;p55"/>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5240301" y="3248801"/>
            <a:ext cx="277925" cy="341707"/>
          </a:xfrm>
          <a:prstGeom prst="rect">
            <a:avLst/>
          </a:prstGeom>
          <a:noFill/>
          <a:ln>
            <a:noFill/>
          </a:ln>
        </p:spPr>
      </p:pic>
      <p:pic>
        <p:nvPicPr>
          <p:cNvPr id="1056" name="Google Shape;1056;p55"/>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888911" y="4062520"/>
            <a:ext cx="471300" cy="288551"/>
          </a:xfrm>
          <a:prstGeom prst="rect">
            <a:avLst/>
          </a:prstGeom>
          <a:noFill/>
          <a:ln>
            <a:noFill/>
          </a:ln>
        </p:spPr>
      </p:pic>
      <p:pic>
        <p:nvPicPr>
          <p:cNvPr id="1057" name="Google Shape;1057;p55"/>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267780" y="4566049"/>
            <a:ext cx="553200" cy="143095"/>
          </a:xfrm>
          <a:prstGeom prst="rect">
            <a:avLst/>
          </a:prstGeom>
          <a:noFill/>
          <a:ln>
            <a:noFill/>
          </a:ln>
        </p:spPr>
      </p:pic>
      <p:pic>
        <p:nvPicPr>
          <p:cNvPr id="1058" name="Google Shape;1058;p55"/>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202467" y="4559583"/>
            <a:ext cx="331975" cy="156025"/>
          </a:xfrm>
          <a:prstGeom prst="rect">
            <a:avLst/>
          </a:prstGeom>
          <a:noFill/>
          <a:ln>
            <a:noFill/>
          </a:ln>
        </p:spPr>
      </p:pic>
      <p:pic>
        <p:nvPicPr>
          <p:cNvPr id="1059" name="Google Shape;1059;p55"/>
          <p:cNvPicPr preferRelativeResize="0"/>
          <p:nvPr/>
        </p:nvPicPr>
        <p:blipFill>
          <a:blip r:embed="rId113">
            <a:alphaModFix/>
          </a:blip>
          <a:stretch>
            <a:fillRect/>
          </a:stretch>
        </p:blipFill>
        <p:spPr>
          <a:xfrm>
            <a:off x="7926037" y="1865123"/>
            <a:ext cx="501900" cy="276532"/>
          </a:xfrm>
          <a:prstGeom prst="rect">
            <a:avLst/>
          </a:prstGeom>
          <a:noFill/>
          <a:ln>
            <a:noFill/>
          </a:ln>
        </p:spPr>
      </p:pic>
      <p:pic>
        <p:nvPicPr>
          <p:cNvPr id="1060" name="Google Shape;1060;p55"/>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1986330" y="1899378"/>
            <a:ext cx="663900" cy="208022"/>
          </a:xfrm>
          <a:prstGeom prst="rect">
            <a:avLst/>
          </a:prstGeom>
          <a:noFill/>
          <a:ln>
            <a:noFill/>
          </a:ln>
        </p:spPr>
      </p:pic>
      <p:pic>
        <p:nvPicPr>
          <p:cNvPr id="1061" name="Google Shape;1061;p55"/>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749011" y="3673022"/>
            <a:ext cx="364500" cy="286257"/>
          </a:xfrm>
          <a:prstGeom prst="rect">
            <a:avLst/>
          </a:prstGeom>
          <a:noFill/>
          <a:ln>
            <a:noFill/>
          </a:ln>
        </p:spPr>
      </p:pic>
      <p:pic>
        <p:nvPicPr>
          <p:cNvPr id="1062" name="Google Shape;1062;p55"/>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8609737" y="4553799"/>
            <a:ext cx="540775" cy="167593"/>
          </a:xfrm>
          <a:prstGeom prst="rect">
            <a:avLst/>
          </a:prstGeom>
          <a:noFill/>
          <a:ln>
            <a:noFill/>
          </a:ln>
        </p:spPr>
      </p:pic>
      <p:pic>
        <p:nvPicPr>
          <p:cNvPr id="1063" name="Google Shape;1063;p55"/>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22588" y="1907443"/>
            <a:ext cx="728700" cy="191891"/>
          </a:xfrm>
          <a:prstGeom prst="rect">
            <a:avLst/>
          </a:prstGeom>
          <a:noFill/>
          <a:ln>
            <a:noFill/>
          </a:ln>
        </p:spPr>
      </p:pic>
      <p:pic>
        <p:nvPicPr>
          <p:cNvPr id="1064" name="Google Shape;1064;p55"/>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225201" y="3194800"/>
            <a:ext cx="446700" cy="449709"/>
          </a:xfrm>
          <a:prstGeom prst="rect">
            <a:avLst/>
          </a:prstGeom>
          <a:noFill/>
          <a:ln>
            <a:noFill/>
          </a:ln>
        </p:spPr>
      </p:pic>
      <p:pic>
        <p:nvPicPr>
          <p:cNvPr id="1065" name="Google Shape;1065;p55"/>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631378" y="1497301"/>
            <a:ext cx="670200" cy="158625"/>
          </a:xfrm>
          <a:prstGeom prst="rect">
            <a:avLst/>
          </a:prstGeom>
          <a:noFill/>
          <a:ln>
            <a:noFill/>
          </a:ln>
        </p:spPr>
      </p:pic>
      <p:pic>
        <p:nvPicPr>
          <p:cNvPr id="1066" name="Google Shape;1066;p55"/>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150741" y="998100"/>
            <a:ext cx="728700" cy="225912"/>
          </a:xfrm>
          <a:prstGeom prst="rect">
            <a:avLst/>
          </a:prstGeom>
          <a:noFill/>
          <a:ln>
            <a:noFill/>
          </a:ln>
        </p:spPr>
      </p:pic>
      <p:pic>
        <p:nvPicPr>
          <p:cNvPr id="1067" name="Google Shape;1067;p55"/>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556140" y="3319614"/>
            <a:ext cx="594300" cy="200081"/>
          </a:xfrm>
          <a:prstGeom prst="rect">
            <a:avLst/>
          </a:prstGeom>
          <a:noFill/>
          <a:ln>
            <a:noFill/>
          </a:ln>
        </p:spPr>
      </p:pic>
      <p:pic>
        <p:nvPicPr>
          <p:cNvPr id="1068" name="Google Shape;1068;p55"/>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409542" y="3684851"/>
            <a:ext cx="414900" cy="262598"/>
          </a:xfrm>
          <a:prstGeom prst="rect">
            <a:avLst/>
          </a:prstGeom>
          <a:noFill/>
          <a:ln>
            <a:noFill/>
          </a:ln>
        </p:spPr>
      </p:pic>
      <p:pic>
        <p:nvPicPr>
          <p:cNvPr id="1069" name="Google Shape;1069;p55"/>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748867" y="1884688"/>
            <a:ext cx="403200" cy="237401"/>
          </a:xfrm>
          <a:prstGeom prst="rect">
            <a:avLst/>
          </a:prstGeom>
          <a:noFill/>
          <a:ln>
            <a:noFill/>
          </a:ln>
        </p:spPr>
      </p:pic>
      <p:pic>
        <p:nvPicPr>
          <p:cNvPr id="1070" name="Google Shape;1070;p55"/>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7224565" y="2779570"/>
            <a:ext cx="501900" cy="308309"/>
          </a:xfrm>
          <a:prstGeom prst="rect">
            <a:avLst/>
          </a:prstGeom>
          <a:noFill/>
          <a:ln>
            <a:noFill/>
          </a:ln>
        </p:spPr>
      </p:pic>
      <p:pic>
        <p:nvPicPr>
          <p:cNvPr id="1071" name="Google Shape;1071;p55"/>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1175723" y="3660276"/>
            <a:ext cx="403200" cy="311750"/>
          </a:xfrm>
          <a:prstGeom prst="rect">
            <a:avLst/>
          </a:prstGeom>
          <a:noFill/>
          <a:ln>
            <a:noFill/>
          </a:ln>
        </p:spPr>
      </p:pic>
      <p:pic>
        <p:nvPicPr>
          <p:cNvPr id="1072" name="Google Shape;1072;p55"/>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4646182" y="2371720"/>
            <a:ext cx="553200" cy="210216"/>
          </a:xfrm>
          <a:prstGeom prst="rect">
            <a:avLst/>
          </a:prstGeom>
          <a:noFill/>
          <a:ln>
            <a:noFill/>
          </a:ln>
        </p:spPr>
      </p:pic>
      <p:pic>
        <p:nvPicPr>
          <p:cNvPr id="1073" name="Google Shape;1073;p55"/>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8411050" y="2865552"/>
            <a:ext cx="743700" cy="136345"/>
          </a:xfrm>
          <a:prstGeom prst="rect">
            <a:avLst/>
          </a:prstGeom>
          <a:noFill/>
          <a:ln>
            <a:noFill/>
          </a:ln>
        </p:spPr>
      </p:pic>
      <p:pic>
        <p:nvPicPr>
          <p:cNvPr id="1074" name="Google Shape;1074;p55"/>
          <p:cNvPicPr preferRelativeResize="0"/>
          <p:nvPr/>
        </p:nvPicPr>
        <p:blipFill rotWithShape="1">
          <a:blip r:embed="rId128" cstate="print">
            <a:alphaModFix/>
            <a:extLst>
              <a:ext uri="{28A0092B-C50C-407E-A947-70E740481C1C}">
                <a14:useLocalDpi xmlns:a14="http://schemas.microsoft.com/office/drawing/2010/main"/>
              </a:ext>
            </a:extLst>
          </a:blip>
          <a:srcRect/>
          <a:stretch/>
        </p:blipFill>
        <p:spPr>
          <a:xfrm>
            <a:off x="5280693" y="2403350"/>
            <a:ext cx="685801" cy="146958"/>
          </a:xfrm>
          <a:prstGeom prst="rect">
            <a:avLst/>
          </a:prstGeom>
          <a:noFill/>
          <a:ln>
            <a:noFill/>
          </a:ln>
        </p:spPr>
      </p:pic>
      <p:pic>
        <p:nvPicPr>
          <p:cNvPr id="1075" name="Google Shape;1075;p55"/>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12649" y="4565940"/>
            <a:ext cx="728700" cy="143311"/>
          </a:xfrm>
          <a:prstGeom prst="rect">
            <a:avLst/>
          </a:prstGeom>
          <a:noFill/>
          <a:ln>
            <a:noFill/>
          </a:ln>
        </p:spPr>
      </p:pic>
      <p:pic>
        <p:nvPicPr>
          <p:cNvPr id="1076" name="Google Shape;1076;p55"/>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420303" y="4103532"/>
            <a:ext cx="553200" cy="206528"/>
          </a:xfrm>
          <a:prstGeom prst="rect">
            <a:avLst/>
          </a:prstGeom>
          <a:noFill/>
          <a:ln>
            <a:noFill/>
          </a:ln>
        </p:spPr>
      </p:pic>
    </p:spTree>
    <p:extLst>
      <p:ext uri="{BB962C8B-B14F-4D97-AF65-F5344CB8AC3E}">
        <p14:creationId xmlns:p14="http://schemas.microsoft.com/office/powerpoint/2010/main" val="1402144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204" name="Google Shape;204;p38"/>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205" name="Google Shape;205;p38"/>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lgn="l" rtl="0">
              <a:spcBef>
                <a:spcPts val="700"/>
              </a:spcBef>
              <a:spcAft>
                <a:spcPts val="0"/>
              </a:spcAft>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sz="1700" dirty="0">
                <a:solidFill>
                  <a:schemeClr val="dk2"/>
                </a:solidFill>
                <a:latin typeface="Century Gothic"/>
                <a:ea typeface="Century Gothic"/>
                <a:cs typeface="Century Gothic"/>
                <a:sym typeface="Century Gothic"/>
              </a:rPr>
              <a:t>: </a:t>
            </a:r>
            <a:endParaRPr sz="1700" dirty="0">
              <a:solidFill>
                <a:schemeClr val="dk2"/>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chemeClr val="dk2"/>
              </a:solidFill>
            </a:endParaRPr>
          </a:p>
        </p:txBody>
      </p:sp>
      <p:sp>
        <p:nvSpPr>
          <p:cNvPr id="206" name="Google Shape;206;p38"/>
          <p:cNvSpPr txBox="1"/>
          <p:nvPr/>
        </p:nvSpPr>
        <p:spPr>
          <a:xfrm>
            <a:off x="6006138" y="1177624"/>
            <a:ext cx="11268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595959"/>
                </a:solidFill>
                <a:latin typeface="Century Gothic"/>
                <a:ea typeface="Century Gothic"/>
                <a:cs typeface="Century Gothic"/>
                <a:sym typeface="Century Gothic"/>
              </a:rPr>
              <a:t>Incubating</a:t>
            </a:r>
            <a:endParaRPr sz="1300" b="1"/>
          </a:p>
        </p:txBody>
      </p:sp>
      <p:cxnSp>
        <p:nvCxnSpPr>
          <p:cNvPr id="207" name="Google Shape;207;p38"/>
          <p:cNvCxnSpPr/>
          <p:nvPr/>
        </p:nvCxnSpPr>
        <p:spPr>
          <a:xfrm>
            <a:off x="7698100" y="1589524"/>
            <a:ext cx="0" cy="0"/>
          </a:xfrm>
          <a:prstGeom prst="straightConnector1">
            <a:avLst/>
          </a:prstGeom>
          <a:noFill/>
          <a:ln w="9525" cap="flat" cmpd="sng">
            <a:solidFill>
              <a:srgbClr val="595959"/>
            </a:solidFill>
            <a:prstDash val="solid"/>
            <a:round/>
            <a:headEnd type="none" w="med" len="med"/>
            <a:tailEnd type="none" w="med" len="med"/>
          </a:ln>
        </p:spPr>
      </p:cxnSp>
      <p:cxnSp>
        <p:nvCxnSpPr>
          <p:cNvPr id="208" name="Google Shape;208;p38"/>
          <p:cNvCxnSpPr/>
          <p:nvPr/>
        </p:nvCxnSpPr>
        <p:spPr>
          <a:xfrm>
            <a:off x="7698100" y="1589524"/>
            <a:ext cx="0" cy="0"/>
          </a:xfrm>
          <a:prstGeom prst="straightConnector1">
            <a:avLst/>
          </a:prstGeom>
          <a:noFill/>
          <a:ln w="9525" cap="flat" cmpd="sng">
            <a:solidFill>
              <a:srgbClr val="595959"/>
            </a:solidFill>
            <a:prstDash val="solid"/>
            <a:round/>
            <a:headEnd type="none" w="med" len="med"/>
            <a:tailEnd type="none" w="med" len="med"/>
          </a:ln>
        </p:spPr>
      </p:cxnSp>
      <p:sp>
        <p:nvSpPr>
          <p:cNvPr id="209" name="Google Shape;209;p38"/>
          <p:cNvSpPr txBox="1"/>
          <p:nvPr/>
        </p:nvSpPr>
        <p:spPr>
          <a:xfrm>
            <a:off x="1393311" y="1201024"/>
            <a:ext cx="11268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595959"/>
                </a:solidFill>
                <a:latin typeface="Century Gothic"/>
                <a:ea typeface="Century Gothic"/>
                <a:cs typeface="Century Gothic"/>
                <a:sym typeface="Century Gothic"/>
              </a:rPr>
              <a:t>Graduated</a:t>
            </a:r>
            <a:endParaRPr sz="1300" b="1"/>
          </a:p>
        </p:txBody>
      </p:sp>
      <p:pic>
        <p:nvPicPr>
          <p:cNvPr id="210" name="Google Shape;210;p3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57927" y="3826190"/>
            <a:ext cx="685800" cy="411480"/>
          </a:xfrm>
          <a:prstGeom prst="rect">
            <a:avLst/>
          </a:prstGeom>
          <a:noFill/>
          <a:ln>
            <a:noFill/>
          </a:ln>
        </p:spPr>
      </p:pic>
      <p:pic>
        <p:nvPicPr>
          <p:cNvPr id="211" name="Google Shape;211;p3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521558" y="3821291"/>
            <a:ext cx="685800" cy="421277"/>
          </a:xfrm>
          <a:prstGeom prst="rect">
            <a:avLst/>
          </a:prstGeom>
          <a:noFill/>
          <a:ln>
            <a:noFill/>
          </a:ln>
        </p:spPr>
      </p:pic>
      <p:pic>
        <p:nvPicPr>
          <p:cNvPr id="212" name="Google Shape;212;p3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434208" y="3793900"/>
            <a:ext cx="777240" cy="476060"/>
          </a:xfrm>
          <a:prstGeom prst="rect">
            <a:avLst/>
          </a:prstGeom>
          <a:noFill/>
          <a:ln>
            <a:noFill/>
          </a:ln>
        </p:spPr>
      </p:pic>
      <p:pic>
        <p:nvPicPr>
          <p:cNvPr id="213" name="Google Shape;213;p3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438298" y="3821291"/>
            <a:ext cx="685800" cy="421277"/>
          </a:xfrm>
          <a:prstGeom prst="rect">
            <a:avLst/>
          </a:prstGeom>
          <a:noFill/>
          <a:ln>
            <a:noFill/>
          </a:ln>
        </p:spPr>
      </p:pic>
      <p:pic>
        <p:nvPicPr>
          <p:cNvPr id="214" name="Google Shape;214;p3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350948" y="3793900"/>
            <a:ext cx="777240" cy="476060"/>
          </a:xfrm>
          <a:prstGeom prst="rect">
            <a:avLst/>
          </a:prstGeom>
          <a:noFill/>
          <a:ln>
            <a:noFill/>
          </a:ln>
        </p:spPr>
      </p:pic>
      <p:pic>
        <p:nvPicPr>
          <p:cNvPr id="215" name="Google Shape;215;p3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7355038" y="3777204"/>
            <a:ext cx="685800" cy="509451"/>
          </a:xfrm>
          <a:prstGeom prst="rect">
            <a:avLst/>
          </a:prstGeom>
          <a:noFill/>
          <a:ln>
            <a:noFill/>
          </a:ln>
        </p:spPr>
      </p:pic>
      <p:pic>
        <p:nvPicPr>
          <p:cNvPr id="216" name="Google Shape;216;p3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267688" y="3793900"/>
            <a:ext cx="777240" cy="476060"/>
          </a:xfrm>
          <a:prstGeom prst="rect">
            <a:avLst/>
          </a:prstGeom>
          <a:noFill/>
          <a:ln>
            <a:noFill/>
          </a:ln>
        </p:spPr>
      </p:pic>
      <p:pic>
        <p:nvPicPr>
          <p:cNvPr id="217" name="Google Shape;217;p3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53837" y="3954206"/>
            <a:ext cx="777240" cy="155448"/>
          </a:xfrm>
          <a:prstGeom prst="rect">
            <a:avLst/>
          </a:prstGeom>
          <a:noFill/>
          <a:ln>
            <a:noFill/>
          </a:ln>
        </p:spPr>
      </p:pic>
      <p:pic>
        <p:nvPicPr>
          <p:cNvPr id="218" name="Google Shape;218;p3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970577" y="3769040"/>
            <a:ext cx="457201" cy="525779"/>
          </a:xfrm>
          <a:prstGeom prst="rect">
            <a:avLst/>
          </a:prstGeom>
          <a:noFill/>
          <a:ln>
            <a:noFill/>
          </a:ln>
        </p:spPr>
      </p:pic>
      <p:pic>
        <p:nvPicPr>
          <p:cNvPr id="219" name="Google Shape;219;p3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654628" y="3835639"/>
            <a:ext cx="640080" cy="392582"/>
          </a:xfrm>
          <a:prstGeom prst="rect">
            <a:avLst/>
          </a:prstGeom>
          <a:noFill/>
          <a:ln>
            <a:noFill/>
          </a:ln>
        </p:spPr>
      </p:pic>
      <p:pic>
        <p:nvPicPr>
          <p:cNvPr id="220" name="Google Shape;220;p38"/>
          <p:cNvPicPr preferRelativeResize="0"/>
          <p:nvPr/>
        </p:nvPicPr>
        <p:blipFill rotWithShape="1">
          <a:blip r:embed="rId13" cstate="print">
            <a:alphaModFix/>
            <a:extLst>
              <a:ext uri="{28A0092B-C50C-407E-A947-70E740481C1C}">
                <a14:useLocalDpi xmlns:a14="http://schemas.microsoft.com/office/drawing/2010/main"/>
              </a:ext>
            </a:extLst>
          </a:blip>
          <a:srcRect l="4390" r="4699"/>
          <a:stretch/>
        </p:blipFill>
        <p:spPr>
          <a:xfrm>
            <a:off x="53838" y="4328088"/>
            <a:ext cx="777240" cy="524637"/>
          </a:xfrm>
          <a:prstGeom prst="rect">
            <a:avLst/>
          </a:prstGeom>
          <a:noFill/>
          <a:ln>
            <a:noFill/>
          </a:ln>
        </p:spPr>
      </p:pic>
      <p:pic>
        <p:nvPicPr>
          <p:cNvPr id="221" name="Google Shape;221;p38"/>
          <p:cNvPicPr preferRelativeResize="0"/>
          <p:nvPr/>
        </p:nvPicPr>
        <p:blipFill rotWithShape="1">
          <a:blip r:embed="rId14" cstate="print">
            <a:alphaModFix/>
            <a:extLst>
              <a:ext uri="{28A0092B-C50C-407E-A947-70E740481C1C}">
                <a14:useLocalDpi xmlns:a14="http://schemas.microsoft.com/office/drawing/2010/main"/>
              </a:ext>
            </a:extLst>
          </a:blip>
          <a:srcRect l="9087" r="10344"/>
          <a:stretch/>
        </p:blipFill>
        <p:spPr>
          <a:xfrm>
            <a:off x="1051994" y="4297850"/>
            <a:ext cx="777240" cy="585113"/>
          </a:xfrm>
          <a:prstGeom prst="rect">
            <a:avLst/>
          </a:prstGeom>
          <a:noFill/>
          <a:ln>
            <a:noFill/>
          </a:ln>
        </p:spPr>
      </p:pic>
      <p:pic>
        <p:nvPicPr>
          <p:cNvPr id="222" name="Google Shape;222;p3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269531" y="4352376"/>
            <a:ext cx="777240" cy="476060"/>
          </a:xfrm>
          <a:prstGeom prst="rect">
            <a:avLst/>
          </a:prstGeom>
          <a:noFill/>
          <a:ln>
            <a:noFill/>
          </a:ln>
        </p:spPr>
      </p:pic>
      <p:pic>
        <p:nvPicPr>
          <p:cNvPr id="223" name="Google Shape;223;p3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267688" y="4352376"/>
            <a:ext cx="777240" cy="476060"/>
          </a:xfrm>
          <a:prstGeom prst="rect">
            <a:avLst/>
          </a:prstGeom>
          <a:noFill/>
          <a:ln>
            <a:noFill/>
          </a:ln>
        </p:spPr>
      </p:pic>
      <p:pic>
        <p:nvPicPr>
          <p:cNvPr id="224" name="Google Shape;224;p3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042775" y="4283625"/>
            <a:ext cx="1005840" cy="613563"/>
          </a:xfrm>
          <a:prstGeom prst="rect">
            <a:avLst/>
          </a:prstGeom>
          <a:noFill/>
          <a:ln>
            <a:noFill/>
          </a:ln>
        </p:spPr>
      </p:pic>
      <p:pic>
        <p:nvPicPr>
          <p:cNvPr id="225" name="Google Shape;225;p3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046462" y="4522398"/>
            <a:ext cx="777240" cy="136017"/>
          </a:xfrm>
          <a:prstGeom prst="rect">
            <a:avLst/>
          </a:prstGeom>
          <a:noFill/>
          <a:ln>
            <a:noFill/>
          </a:ln>
        </p:spPr>
      </p:pic>
      <p:pic>
        <p:nvPicPr>
          <p:cNvPr id="226" name="Google Shape;226;p3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050150" y="4468962"/>
            <a:ext cx="777240" cy="242888"/>
          </a:xfrm>
          <a:prstGeom prst="rect">
            <a:avLst/>
          </a:prstGeom>
          <a:noFill/>
          <a:ln>
            <a:noFill/>
          </a:ln>
        </p:spPr>
      </p:pic>
      <p:pic>
        <p:nvPicPr>
          <p:cNvPr id="227" name="Google Shape;227;p3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048306" y="4512682"/>
            <a:ext cx="777240" cy="155448"/>
          </a:xfrm>
          <a:prstGeom prst="rect">
            <a:avLst/>
          </a:prstGeom>
          <a:noFill/>
          <a:ln>
            <a:noFill/>
          </a:ln>
        </p:spPr>
      </p:pic>
      <p:pic>
        <p:nvPicPr>
          <p:cNvPr id="228" name="Google Shape;228;p3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044619" y="4507824"/>
            <a:ext cx="777240" cy="165164"/>
          </a:xfrm>
          <a:prstGeom prst="rect">
            <a:avLst/>
          </a:prstGeom>
          <a:noFill/>
          <a:ln>
            <a:noFill/>
          </a:ln>
        </p:spPr>
      </p:pic>
      <p:grpSp>
        <p:nvGrpSpPr>
          <p:cNvPr id="229" name="Google Shape;229;p38"/>
          <p:cNvGrpSpPr/>
          <p:nvPr/>
        </p:nvGrpSpPr>
        <p:grpSpPr>
          <a:xfrm>
            <a:off x="7415870" y="1552838"/>
            <a:ext cx="594300" cy="852787"/>
            <a:chOff x="7698193" y="1705238"/>
            <a:chExt cx="594300" cy="852787"/>
          </a:xfrm>
        </p:grpSpPr>
        <p:sp>
          <p:nvSpPr>
            <p:cNvPr id="230" name="Google Shape;230;p38"/>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231" name="Google Shape;231;p3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232" name="Google Shape;232;p38"/>
          <p:cNvGrpSpPr/>
          <p:nvPr/>
        </p:nvGrpSpPr>
        <p:grpSpPr>
          <a:xfrm>
            <a:off x="8026837" y="1552024"/>
            <a:ext cx="499800" cy="887125"/>
            <a:chOff x="3778168" y="2551500"/>
            <a:chExt cx="499800" cy="887125"/>
          </a:xfrm>
        </p:grpSpPr>
        <p:pic>
          <p:nvPicPr>
            <p:cNvPr id="233" name="Google Shape;233;p3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234" name="Google Shape;234;p38"/>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235" name="Google Shape;235;p38"/>
          <p:cNvGrpSpPr/>
          <p:nvPr/>
        </p:nvGrpSpPr>
        <p:grpSpPr>
          <a:xfrm>
            <a:off x="2091520" y="1527731"/>
            <a:ext cx="718800" cy="803131"/>
            <a:chOff x="2558107" y="1680131"/>
            <a:chExt cx="718800" cy="803131"/>
          </a:xfrm>
        </p:grpSpPr>
        <p:sp>
          <p:nvSpPr>
            <p:cNvPr id="236" name="Google Shape;236;p38"/>
            <p:cNvSpPr txBox="1"/>
            <p:nvPr/>
          </p:nvSpPr>
          <p:spPr>
            <a:xfrm>
              <a:off x="2558107" y="2286163"/>
              <a:ext cx="718800" cy="1971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237" name="Google Shape;237;p38"/>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597470" y="1680131"/>
              <a:ext cx="640075" cy="486717"/>
            </a:xfrm>
            <a:prstGeom prst="rect">
              <a:avLst/>
            </a:prstGeom>
            <a:noFill/>
            <a:ln>
              <a:noFill/>
            </a:ln>
          </p:spPr>
        </p:pic>
      </p:grpSp>
      <p:cxnSp>
        <p:nvCxnSpPr>
          <p:cNvPr id="238" name="Google Shape;238;p38"/>
          <p:cNvCxnSpPr/>
          <p:nvPr/>
        </p:nvCxnSpPr>
        <p:spPr>
          <a:xfrm>
            <a:off x="4000013" y="1728400"/>
            <a:ext cx="2100" cy="1634100"/>
          </a:xfrm>
          <a:prstGeom prst="straightConnector1">
            <a:avLst/>
          </a:prstGeom>
          <a:noFill/>
          <a:ln w="9525" cap="flat" cmpd="sng">
            <a:solidFill>
              <a:srgbClr val="000000"/>
            </a:solidFill>
            <a:prstDash val="solid"/>
            <a:round/>
            <a:headEnd type="none" w="med" len="med"/>
            <a:tailEnd type="none" w="med" len="med"/>
          </a:ln>
        </p:spPr>
      </p:cxnSp>
      <p:grpSp>
        <p:nvGrpSpPr>
          <p:cNvPr id="239" name="Google Shape;239;p38"/>
          <p:cNvGrpSpPr/>
          <p:nvPr/>
        </p:nvGrpSpPr>
        <p:grpSpPr>
          <a:xfrm>
            <a:off x="2534969" y="2561021"/>
            <a:ext cx="704100" cy="893329"/>
            <a:chOff x="2917034" y="2561021"/>
            <a:chExt cx="704100" cy="893329"/>
          </a:xfrm>
        </p:grpSpPr>
        <p:pic>
          <p:nvPicPr>
            <p:cNvPr id="240" name="Google Shape;240;p3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989934" y="2561021"/>
              <a:ext cx="558301" cy="581004"/>
            </a:xfrm>
            <a:prstGeom prst="rect">
              <a:avLst/>
            </a:prstGeom>
            <a:noFill/>
            <a:ln>
              <a:noFill/>
            </a:ln>
          </p:spPr>
        </p:pic>
        <p:sp>
          <p:nvSpPr>
            <p:cNvPr id="241" name="Google Shape;241;p38"/>
            <p:cNvSpPr txBox="1"/>
            <p:nvPr/>
          </p:nvSpPr>
          <p:spPr>
            <a:xfrm>
              <a:off x="2917034" y="3088650"/>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242" name="Google Shape;242;p38"/>
          <p:cNvGrpSpPr/>
          <p:nvPr/>
        </p:nvGrpSpPr>
        <p:grpSpPr>
          <a:xfrm>
            <a:off x="4063134" y="1558011"/>
            <a:ext cx="685800" cy="847614"/>
            <a:chOff x="3605934" y="1710411"/>
            <a:chExt cx="685800" cy="847614"/>
          </a:xfrm>
        </p:grpSpPr>
        <p:sp>
          <p:nvSpPr>
            <p:cNvPr id="243" name="Google Shape;243;p38"/>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分别是追踪</a:t>
              </a:r>
              <a:r>
                <a:rPr lang="en-US" altLang="zh-CN" sz="700" dirty="0">
                  <a:solidFill>
                    <a:srgbClr val="606060"/>
                  </a:solidFill>
                  <a:highlight>
                    <a:srgbClr val="FFFFFF"/>
                  </a:highlight>
                </a:rPr>
                <a:t>API</a:t>
              </a:r>
              <a:endParaRPr lang="zh-CN" altLang="en-US" sz="700" dirty="0"/>
            </a:p>
          </p:txBody>
        </p:sp>
        <p:pic>
          <p:nvPicPr>
            <p:cNvPr id="244" name="Google Shape;244;p3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245" name="Google Shape;245;p38"/>
          <p:cNvGrpSpPr/>
          <p:nvPr/>
        </p:nvGrpSpPr>
        <p:grpSpPr>
          <a:xfrm>
            <a:off x="6732903" y="1693527"/>
            <a:ext cx="666300" cy="712098"/>
            <a:chOff x="6793943" y="1845927"/>
            <a:chExt cx="666300" cy="712098"/>
          </a:xfrm>
        </p:grpSpPr>
        <p:sp>
          <p:nvSpPr>
            <p:cNvPr id="246" name="Google Shape;246;p38"/>
            <p:cNvSpPr txBox="1"/>
            <p:nvPr/>
          </p:nvSpPr>
          <p:spPr>
            <a:xfrm>
              <a:off x="6816143" y="21923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a:p>
              <a:pPr marL="0" lvl="0" indent="0" algn="ctr" rtl="0">
                <a:spcBef>
                  <a:spcPts val="0"/>
                </a:spcBef>
                <a:spcAft>
                  <a:spcPts val="0"/>
                </a:spcAft>
                <a:buNone/>
              </a:pPr>
              <a:endParaRPr sz="700" dirty="0"/>
            </a:p>
          </p:txBody>
        </p:sp>
        <p:pic>
          <p:nvPicPr>
            <p:cNvPr id="247" name="Google Shape;247;p3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793943" y="1845927"/>
              <a:ext cx="666300" cy="171332"/>
            </a:xfrm>
            <a:prstGeom prst="rect">
              <a:avLst/>
            </a:prstGeom>
            <a:noFill/>
            <a:ln>
              <a:noFill/>
            </a:ln>
          </p:spPr>
        </p:pic>
      </p:grpSp>
      <p:grpSp>
        <p:nvGrpSpPr>
          <p:cNvPr id="248" name="Google Shape;248;p38"/>
          <p:cNvGrpSpPr/>
          <p:nvPr/>
        </p:nvGrpSpPr>
        <p:grpSpPr>
          <a:xfrm>
            <a:off x="163248" y="2400456"/>
            <a:ext cx="779700" cy="1065969"/>
            <a:chOff x="2494050" y="2400456"/>
            <a:chExt cx="779700" cy="1065969"/>
          </a:xfrm>
        </p:grpSpPr>
        <p:sp>
          <p:nvSpPr>
            <p:cNvPr id="249" name="Google Shape;249;p38"/>
            <p:cNvSpPr txBox="1"/>
            <p:nvPr/>
          </p:nvSpPr>
          <p:spPr>
            <a:xfrm>
              <a:off x="2494050" y="3145425"/>
              <a:ext cx="779700" cy="3210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250" name="Google Shape;250;p38"/>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2550750" y="2400456"/>
              <a:ext cx="666300" cy="744969"/>
            </a:xfrm>
            <a:prstGeom prst="rect">
              <a:avLst/>
            </a:prstGeom>
            <a:noFill/>
            <a:ln>
              <a:noFill/>
            </a:ln>
          </p:spPr>
        </p:pic>
      </p:grpSp>
      <p:grpSp>
        <p:nvGrpSpPr>
          <p:cNvPr id="251" name="Google Shape;251;p38"/>
          <p:cNvGrpSpPr/>
          <p:nvPr/>
        </p:nvGrpSpPr>
        <p:grpSpPr>
          <a:xfrm>
            <a:off x="1666495" y="2586443"/>
            <a:ext cx="866100" cy="964595"/>
            <a:chOff x="-985625" y="2490405"/>
            <a:chExt cx="866100" cy="964595"/>
          </a:xfrm>
        </p:grpSpPr>
        <p:sp>
          <p:nvSpPr>
            <p:cNvPr id="252" name="Google Shape;252;p38"/>
            <p:cNvSpPr txBox="1"/>
            <p:nvPr/>
          </p:nvSpPr>
          <p:spPr>
            <a:xfrm>
              <a:off x="-985625" y="3028400"/>
              <a:ext cx="866100" cy="426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253" name="Google Shape;253;p3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8722" y="2490405"/>
              <a:ext cx="452293" cy="582780"/>
            </a:xfrm>
            <a:prstGeom prst="rect">
              <a:avLst/>
            </a:prstGeom>
            <a:noFill/>
            <a:ln>
              <a:noFill/>
            </a:ln>
          </p:spPr>
        </p:pic>
      </p:grpSp>
      <p:grpSp>
        <p:nvGrpSpPr>
          <p:cNvPr id="254" name="Google Shape;254;p38"/>
          <p:cNvGrpSpPr/>
          <p:nvPr/>
        </p:nvGrpSpPr>
        <p:grpSpPr>
          <a:xfrm>
            <a:off x="6157936" y="1502523"/>
            <a:ext cx="558300" cy="903102"/>
            <a:chOff x="6196995" y="1654923"/>
            <a:chExt cx="558300" cy="903102"/>
          </a:xfrm>
        </p:grpSpPr>
        <p:sp>
          <p:nvSpPr>
            <p:cNvPr id="255" name="Google Shape;255;p38"/>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256" name="Google Shape;256;p3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257" name="Google Shape;257;p38"/>
          <p:cNvGrpSpPr/>
          <p:nvPr/>
        </p:nvGrpSpPr>
        <p:grpSpPr>
          <a:xfrm>
            <a:off x="5422469" y="1499805"/>
            <a:ext cx="718800" cy="905820"/>
            <a:chOff x="5348860" y="1652205"/>
            <a:chExt cx="718800" cy="905820"/>
          </a:xfrm>
        </p:grpSpPr>
        <p:sp>
          <p:nvSpPr>
            <p:cNvPr id="258" name="Google Shape;258;p38"/>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259" name="Google Shape;259;p3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260" name="Google Shape;260;p38"/>
          <p:cNvGrpSpPr/>
          <p:nvPr/>
        </p:nvGrpSpPr>
        <p:grpSpPr>
          <a:xfrm>
            <a:off x="-146687" y="1515451"/>
            <a:ext cx="1089300" cy="807825"/>
            <a:chOff x="-70487" y="1667851"/>
            <a:chExt cx="1089300" cy="807825"/>
          </a:xfrm>
        </p:grpSpPr>
        <p:sp>
          <p:nvSpPr>
            <p:cNvPr id="261" name="Google Shape;261;p38"/>
            <p:cNvSpPr txBox="1"/>
            <p:nvPr/>
          </p:nvSpPr>
          <p:spPr>
            <a:xfrm>
              <a:off x="-70487" y="2292976"/>
              <a:ext cx="1089300" cy="1827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262" name="Google Shape;262;p38"/>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90962" y="1667851"/>
              <a:ext cx="766400" cy="542086"/>
            </a:xfrm>
            <a:prstGeom prst="rect">
              <a:avLst/>
            </a:prstGeom>
            <a:noFill/>
            <a:ln>
              <a:noFill/>
            </a:ln>
          </p:spPr>
        </p:pic>
      </p:grpSp>
      <p:grpSp>
        <p:nvGrpSpPr>
          <p:cNvPr id="263" name="Google Shape;263;p38"/>
          <p:cNvGrpSpPr/>
          <p:nvPr/>
        </p:nvGrpSpPr>
        <p:grpSpPr>
          <a:xfrm>
            <a:off x="629182" y="1530092"/>
            <a:ext cx="989400" cy="789107"/>
            <a:chOff x="792146" y="1682492"/>
            <a:chExt cx="989400" cy="789107"/>
          </a:xfrm>
        </p:grpSpPr>
        <p:sp>
          <p:nvSpPr>
            <p:cNvPr id="264" name="Google Shape;264;p38"/>
            <p:cNvSpPr txBox="1"/>
            <p:nvPr/>
          </p:nvSpPr>
          <p:spPr>
            <a:xfrm>
              <a:off x="792146" y="2288899"/>
              <a:ext cx="989400" cy="1827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265" name="Google Shape;265;p3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966808" y="1682492"/>
              <a:ext cx="640075" cy="552058"/>
            </a:xfrm>
            <a:prstGeom prst="rect">
              <a:avLst/>
            </a:prstGeom>
            <a:noFill/>
            <a:ln>
              <a:noFill/>
            </a:ln>
          </p:spPr>
        </p:pic>
      </p:grpSp>
      <p:grpSp>
        <p:nvGrpSpPr>
          <p:cNvPr id="266" name="Google Shape;266;p38"/>
          <p:cNvGrpSpPr/>
          <p:nvPr/>
        </p:nvGrpSpPr>
        <p:grpSpPr>
          <a:xfrm>
            <a:off x="3241442" y="2584511"/>
            <a:ext cx="594300" cy="875351"/>
            <a:chOff x="4325362" y="2563274"/>
            <a:chExt cx="594300" cy="875351"/>
          </a:xfrm>
        </p:grpSpPr>
        <p:pic>
          <p:nvPicPr>
            <p:cNvPr id="267" name="Google Shape;267;p3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4397758" y="2563274"/>
              <a:ext cx="449508" cy="555526"/>
            </a:xfrm>
            <a:prstGeom prst="rect">
              <a:avLst/>
            </a:prstGeom>
            <a:noFill/>
            <a:ln>
              <a:noFill/>
            </a:ln>
          </p:spPr>
        </p:pic>
        <p:sp>
          <p:nvSpPr>
            <p:cNvPr id="268" name="Google Shape;268;p38"/>
            <p:cNvSpPr txBox="1"/>
            <p:nvPr/>
          </p:nvSpPr>
          <p:spPr>
            <a:xfrm>
              <a:off x="4325362"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269" name="Google Shape;269;p38"/>
          <p:cNvGrpSpPr/>
          <p:nvPr/>
        </p:nvGrpSpPr>
        <p:grpSpPr>
          <a:xfrm>
            <a:off x="8543305" y="1571292"/>
            <a:ext cx="594300" cy="848588"/>
            <a:chOff x="4971855" y="2590037"/>
            <a:chExt cx="594300" cy="848588"/>
          </a:xfrm>
        </p:grpSpPr>
        <p:pic>
          <p:nvPicPr>
            <p:cNvPr id="270" name="Google Shape;270;p3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271" name="Google Shape;271;p38"/>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272" name="Google Shape;272;p38"/>
          <p:cNvGrpSpPr/>
          <p:nvPr/>
        </p:nvGrpSpPr>
        <p:grpSpPr>
          <a:xfrm>
            <a:off x="4020984" y="2580178"/>
            <a:ext cx="617700" cy="871692"/>
            <a:chOff x="5711049" y="2566933"/>
            <a:chExt cx="617700" cy="871692"/>
          </a:xfrm>
        </p:grpSpPr>
        <p:pic>
          <p:nvPicPr>
            <p:cNvPr id="273" name="Google Shape;273;p38"/>
            <p:cNvPicPr preferRelativeResize="0"/>
            <p:nvPr/>
          </p:nvPicPr>
          <p:blipFill>
            <a:blip r:embed="rId36">
              <a:alphaModFix/>
            </a:blip>
            <a:stretch>
              <a:fillRect/>
            </a:stretch>
          </p:blipFill>
          <p:spPr>
            <a:xfrm>
              <a:off x="5711049" y="2566933"/>
              <a:ext cx="617700" cy="548208"/>
            </a:xfrm>
            <a:prstGeom prst="rect">
              <a:avLst/>
            </a:prstGeom>
            <a:noFill/>
            <a:ln>
              <a:noFill/>
            </a:ln>
          </p:spPr>
        </p:pic>
        <p:sp>
          <p:nvSpPr>
            <p:cNvPr id="274" name="Google Shape;274;p38"/>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Policy</a:t>
              </a:r>
              <a:endParaRPr sz="700"/>
            </a:p>
          </p:txBody>
        </p:sp>
      </p:grpSp>
      <p:grpSp>
        <p:nvGrpSpPr>
          <p:cNvPr id="275" name="Google Shape;275;p38"/>
          <p:cNvGrpSpPr/>
          <p:nvPr/>
        </p:nvGrpSpPr>
        <p:grpSpPr>
          <a:xfrm>
            <a:off x="4658893" y="2591730"/>
            <a:ext cx="594300" cy="848588"/>
            <a:chOff x="6376142" y="2590037"/>
            <a:chExt cx="594300" cy="848588"/>
          </a:xfrm>
        </p:grpSpPr>
        <p:pic>
          <p:nvPicPr>
            <p:cNvPr id="276" name="Google Shape;276;p3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422292" y="2590037"/>
              <a:ext cx="502000" cy="502000"/>
            </a:xfrm>
            <a:prstGeom prst="rect">
              <a:avLst/>
            </a:prstGeom>
            <a:noFill/>
            <a:ln>
              <a:noFill/>
            </a:ln>
          </p:spPr>
        </p:pic>
        <p:sp>
          <p:nvSpPr>
            <p:cNvPr id="277" name="Google Shape;277;p38"/>
            <p:cNvSpPr txBox="1"/>
            <p:nvPr/>
          </p:nvSpPr>
          <p:spPr>
            <a:xfrm>
              <a:off x="6376142"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容器运行</a:t>
              </a:r>
              <a:endParaRPr lang="zh-CN" altLang="en-US" sz="700" dirty="0"/>
            </a:p>
          </p:txBody>
        </p:sp>
      </p:grpSp>
      <p:grpSp>
        <p:nvGrpSpPr>
          <p:cNvPr id="278" name="Google Shape;278;p38"/>
          <p:cNvGrpSpPr/>
          <p:nvPr/>
        </p:nvGrpSpPr>
        <p:grpSpPr>
          <a:xfrm>
            <a:off x="2649289" y="1495811"/>
            <a:ext cx="718800" cy="911239"/>
            <a:chOff x="1094800" y="2517086"/>
            <a:chExt cx="718800" cy="911239"/>
          </a:xfrm>
        </p:grpSpPr>
        <p:pic>
          <p:nvPicPr>
            <p:cNvPr id="279" name="Google Shape;279;p3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278636" y="2517086"/>
              <a:ext cx="351129" cy="585215"/>
            </a:xfrm>
            <a:prstGeom prst="rect">
              <a:avLst/>
            </a:prstGeom>
            <a:noFill/>
            <a:ln>
              <a:noFill/>
            </a:ln>
          </p:spPr>
        </p:pic>
        <p:sp>
          <p:nvSpPr>
            <p:cNvPr id="280" name="Google Shape;280;p38"/>
            <p:cNvSpPr txBox="1"/>
            <p:nvPr/>
          </p:nvSpPr>
          <p:spPr>
            <a:xfrm>
              <a:off x="1094800" y="3145425"/>
              <a:ext cx="718800" cy="2829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281" name="Google Shape;281;p38"/>
          <p:cNvGrpSpPr/>
          <p:nvPr/>
        </p:nvGrpSpPr>
        <p:grpSpPr>
          <a:xfrm>
            <a:off x="3283258" y="1528307"/>
            <a:ext cx="718859" cy="846243"/>
            <a:chOff x="1912210" y="2496282"/>
            <a:chExt cx="718859" cy="846243"/>
          </a:xfrm>
        </p:grpSpPr>
        <p:pic>
          <p:nvPicPr>
            <p:cNvPr id="282" name="Google Shape;282;p3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912210" y="2496282"/>
              <a:ext cx="718859" cy="606019"/>
            </a:xfrm>
            <a:prstGeom prst="rect">
              <a:avLst/>
            </a:prstGeom>
            <a:noFill/>
            <a:ln>
              <a:noFill/>
            </a:ln>
          </p:spPr>
        </p:pic>
        <p:sp>
          <p:nvSpPr>
            <p:cNvPr id="283" name="Google Shape;283;p38"/>
            <p:cNvSpPr txBox="1"/>
            <p:nvPr/>
          </p:nvSpPr>
          <p:spPr>
            <a:xfrm>
              <a:off x="1925740" y="3145425"/>
              <a:ext cx="691800" cy="1971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284" name="Google Shape;284;p38"/>
          <p:cNvGrpSpPr/>
          <p:nvPr/>
        </p:nvGrpSpPr>
        <p:grpSpPr>
          <a:xfrm>
            <a:off x="4689402" y="1655380"/>
            <a:ext cx="792600" cy="750245"/>
            <a:chOff x="4543642" y="1807780"/>
            <a:chExt cx="792600" cy="750245"/>
          </a:xfrm>
        </p:grpSpPr>
        <p:sp>
          <p:nvSpPr>
            <p:cNvPr id="285" name="Google Shape;285;p38"/>
            <p:cNvSpPr txBox="1"/>
            <p:nvPr/>
          </p:nvSpPr>
          <p:spPr>
            <a:xfrm>
              <a:off x="4543642" y="2192325"/>
              <a:ext cx="792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286" name="Google Shape;286;p3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642792" y="1807780"/>
              <a:ext cx="594300" cy="247625"/>
            </a:xfrm>
            <a:prstGeom prst="rect">
              <a:avLst/>
            </a:prstGeom>
            <a:noFill/>
            <a:ln>
              <a:noFill/>
            </a:ln>
          </p:spPr>
        </p:pic>
      </p:grpSp>
      <p:grpSp>
        <p:nvGrpSpPr>
          <p:cNvPr id="287" name="Google Shape;287;p38"/>
          <p:cNvGrpSpPr/>
          <p:nvPr/>
        </p:nvGrpSpPr>
        <p:grpSpPr>
          <a:xfrm>
            <a:off x="945322" y="2570077"/>
            <a:ext cx="718800" cy="809457"/>
            <a:chOff x="3103242" y="2663577"/>
            <a:chExt cx="718800" cy="809457"/>
          </a:xfrm>
        </p:grpSpPr>
        <p:sp>
          <p:nvSpPr>
            <p:cNvPr id="288" name="Google Shape;288;p38"/>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434343"/>
                  </a:solidFill>
                </a:rPr>
                <a:t>存贮</a:t>
              </a:r>
            </a:p>
          </p:txBody>
        </p:sp>
        <p:pic>
          <p:nvPicPr>
            <p:cNvPr id="289" name="Google Shape;289;p3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290" name="Google Shape;290;p38"/>
          <p:cNvGrpSpPr/>
          <p:nvPr/>
        </p:nvGrpSpPr>
        <p:grpSpPr>
          <a:xfrm>
            <a:off x="5735510" y="2605169"/>
            <a:ext cx="666302" cy="821710"/>
            <a:chOff x="7736329" y="2616915"/>
            <a:chExt cx="666302" cy="821710"/>
          </a:xfrm>
        </p:grpSpPr>
        <p:sp>
          <p:nvSpPr>
            <p:cNvPr id="291" name="Google Shape;291;p38"/>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292" name="Google Shape;292;p3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293" name="Google Shape;293;p38"/>
          <p:cNvGrpSpPr/>
          <p:nvPr/>
        </p:nvGrpSpPr>
        <p:grpSpPr>
          <a:xfrm>
            <a:off x="6345820" y="2581406"/>
            <a:ext cx="599100" cy="869235"/>
            <a:chOff x="4370625" y="4027390"/>
            <a:chExt cx="599100" cy="869235"/>
          </a:xfrm>
        </p:grpSpPr>
        <p:pic>
          <p:nvPicPr>
            <p:cNvPr id="294" name="Google Shape;294;p38"/>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295" name="Google Shape;295;p38"/>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296" name="Google Shape;296;p38"/>
          <p:cNvGrpSpPr/>
          <p:nvPr/>
        </p:nvGrpSpPr>
        <p:grpSpPr>
          <a:xfrm>
            <a:off x="6888929" y="2558024"/>
            <a:ext cx="704100" cy="928326"/>
            <a:chOff x="8440650" y="2558024"/>
            <a:chExt cx="704100" cy="928326"/>
          </a:xfrm>
        </p:grpSpPr>
        <p:pic>
          <p:nvPicPr>
            <p:cNvPr id="297" name="Google Shape;297;p3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298" name="Google Shape;298;p38"/>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299" name="Google Shape;299;p38"/>
          <p:cNvGrpSpPr/>
          <p:nvPr/>
        </p:nvGrpSpPr>
        <p:grpSpPr>
          <a:xfrm>
            <a:off x="7537038" y="2663462"/>
            <a:ext cx="666300" cy="818288"/>
            <a:chOff x="4086778" y="4078341"/>
            <a:chExt cx="666300" cy="818288"/>
          </a:xfrm>
        </p:grpSpPr>
        <p:sp>
          <p:nvSpPr>
            <p:cNvPr id="300" name="Google Shape;300;p38"/>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301" name="Google Shape;301;p3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302" name="Google Shape;302;p38"/>
          <p:cNvGrpSpPr/>
          <p:nvPr/>
        </p:nvGrpSpPr>
        <p:grpSpPr>
          <a:xfrm>
            <a:off x="1457551" y="1515850"/>
            <a:ext cx="718800" cy="815013"/>
            <a:chOff x="1792141" y="1668250"/>
            <a:chExt cx="718800" cy="815013"/>
          </a:xfrm>
        </p:grpSpPr>
        <p:pic>
          <p:nvPicPr>
            <p:cNvPr id="303" name="Google Shape;303;p38"/>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1831504" y="1668250"/>
              <a:ext cx="640075" cy="622087"/>
            </a:xfrm>
            <a:prstGeom prst="rect">
              <a:avLst/>
            </a:prstGeom>
            <a:noFill/>
            <a:ln>
              <a:noFill/>
            </a:ln>
          </p:spPr>
        </p:pic>
        <p:sp>
          <p:nvSpPr>
            <p:cNvPr id="304" name="Google Shape;304;p38"/>
            <p:cNvSpPr txBox="1"/>
            <p:nvPr/>
          </p:nvSpPr>
          <p:spPr>
            <a:xfrm>
              <a:off x="1792141" y="2286163"/>
              <a:ext cx="718800" cy="1971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305" name="Google Shape;305;p38"/>
          <p:cNvGrpSpPr/>
          <p:nvPr/>
        </p:nvGrpSpPr>
        <p:grpSpPr>
          <a:xfrm>
            <a:off x="5197202" y="2782250"/>
            <a:ext cx="594300" cy="659175"/>
            <a:chOff x="5953177" y="2782250"/>
            <a:chExt cx="594300" cy="659175"/>
          </a:xfrm>
        </p:grpSpPr>
        <p:sp>
          <p:nvSpPr>
            <p:cNvPr id="306" name="Google Shape;306;p38"/>
            <p:cNvSpPr txBox="1"/>
            <p:nvPr/>
          </p:nvSpPr>
          <p:spPr>
            <a:xfrm>
              <a:off x="5953177" y="3075724"/>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p>
          </p:txBody>
        </p:sp>
        <p:pic>
          <p:nvPicPr>
            <p:cNvPr id="307" name="Google Shape;307;p3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997114" y="2782250"/>
              <a:ext cx="506426" cy="197026"/>
            </a:xfrm>
            <a:prstGeom prst="rect">
              <a:avLst/>
            </a:prstGeom>
            <a:noFill/>
            <a:ln>
              <a:noFill/>
            </a:ln>
          </p:spPr>
        </p:pic>
      </p:grpSp>
      <p:grpSp>
        <p:nvGrpSpPr>
          <p:cNvPr id="308" name="Google Shape;308;p38"/>
          <p:cNvGrpSpPr/>
          <p:nvPr/>
        </p:nvGrpSpPr>
        <p:grpSpPr>
          <a:xfrm>
            <a:off x="8147346" y="2679456"/>
            <a:ext cx="726300" cy="821278"/>
            <a:chOff x="-26675" y="4075350"/>
            <a:chExt cx="726300" cy="821278"/>
          </a:xfrm>
        </p:grpSpPr>
        <p:pic>
          <p:nvPicPr>
            <p:cNvPr id="309" name="Google Shape;309;p3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310" name="Google Shape;310;p38"/>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身份规范</a:t>
              </a:r>
              <a:endParaRPr sz="700" dirty="0"/>
            </a:p>
          </p:txBody>
        </p:sp>
      </p:grpSp>
      <p:grpSp>
        <p:nvGrpSpPr>
          <p:cNvPr id="311" name="Google Shape;311;p38"/>
          <p:cNvGrpSpPr/>
          <p:nvPr/>
        </p:nvGrpSpPr>
        <p:grpSpPr>
          <a:xfrm>
            <a:off x="8741455" y="2636775"/>
            <a:ext cx="502800" cy="863972"/>
            <a:chOff x="639525" y="4032653"/>
            <a:chExt cx="502800" cy="863972"/>
          </a:xfrm>
        </p:grpSpPr>
        <p:pic>
          <p:nvPicPr>
            <p:cNvPr id="312" name="Google Shape;312;p3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313" name="Google Shape;313;p38"/>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身份</a:t>
              </a:r>
              <a:endParaRPr sz="700" dirty="0"/>
            </a:p>
          </p:txBody>
        </p:sp>
      </p:grpSp>
    </p:spTree>
    <p:extLst>
      <p:ext uri="{BB962C8B-B14F-4D97-AF65-F5344CB8AC3E}">
        <p14:creationId xmlns:p14="http://schemas.microsoft.com/office/powerpoint/2010/main" val="781891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56"/>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t>500+ </a:t>
            </a:r>
            <a:r>
              <a:rPr lang="en-US" altLang="zh-CN" dirty="0">
                <a:solidFill>
                  <a:srgbClr val="000000"/>
                </a:solidFill>
              </a:rPr>
              <a:t>会员，且数量不断增长（白银会员，3）</a:t>
            </a:r>
            <a:endParaRPr dirty="0"/>
          </a:p>
        </p:txBody>
      </p:sp>
      <p:pic>
        <p:nvPicPr>
          <p:cNvPr id="1083" name="Google Shape;1083;p5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37670" y="1368748"/>
            <a:ext cx="471325" cy="289111"/>
          </a:xfrm>
          <a:prstGeom prst="rect">
            <a:avLst/>
          </a:prstGeom>
          <a:noFill/>
          <a:ln>
            <a:noFill/>
          </a:ln>
        </p:spPr>
      </p:pic>
      <p:pic>
        <p:nvPicPr>
          <p:cNvPr id="1084" name="Google Shape;1084;p56"/>
          <p:cNvPicPr preferRelativeResize="0"/>
          <p:nvPr/>
        </p:nvPicPr>
        <p:blipFill rotWithShape="1">
          <a:blip r:embed="rId4" cstate="print">
            <a:alphaModFix/>
            <a:extLst>
              <a:ext uri="{28A0092B-C50C-407E-A947-70E740481C1C}">
                <a14:useLocalDpi xmlns:a14="http://schemas.microsoft.com/office/drawing/2010/main"/>
              </a:ext>
            </a:extLst>
          </a:blip>
          <a:srcRect r="6629"/>
          <a:stretch/>
        </p:blipFill>
        <p:spPr>
          <a:xfrm>
            <a:off x="4905347" y="3385828"/>
            <a:ext cx="704700" cy="375300"/>
          </a:xfrm>
          <a:prstGeom prst="rect">
            <a:avLst/>
          </a:prstGeom>
          <a:noFill/>
          <a:ln>
            <a:noFill/>
          </a:ln>
        </p:spPr>
      </p:pic>
      <p:pic>
        <p:nvPicPr>
          <p:cNvPr id="1085" name="Google Shape;1085;p56"/>
          <p:cNvPicPr preferRelativeResize="0"/>
          <p:nvPr/>
        </p:nvPicPr>
        <p:blipFill rotWithShape="1">
          <a:blip r:embed="rId5" cstate="print">
            <a:alphaModFix/>
            <a:extLst>
              <a:ext uri="{28A0092B-C50C-407E-A947-70E740481C1C}">
                <a14:useLocalDpi xmlns:a14="http://schemas.microsoft.com/office/drawing/2010/main"/>
              </a:ext>
            </a:extLst>
          </a:blip>
          <a:srcRect t="28571" b="24834"/>
          <a:stretch/>
        </p:blipFill>
        <p:spPr>
          <a:xfrm>
            <a:off x="3123089" y="3042992"/>
            <a:ext cx="776400" cy="221700"/>
          </a:xfrm>
          <a:prstGeom prst="rect">
            <a:avLst/>
          </a:prstGeom>
          <a:noFill/>
          <a:ln>
            <a:noFill/>
          </a:ln>
        </p:spPr>
      </p:pic>
      <p:pic>
        <p:nvPicPr>
          <p:cNvPr id="1086" name="Google Shape;1086;p5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25253" y="1819871"/>
            <a:ext cx="553200" cy="175500"/>
          </a:xfrm>
          <a:prstGeom prst="rect">
            <a:avLst/>
          </a:prstGeom>
          <a:noFill/>
          <a:ln>
            <a:noFill/>
          </a:ln>
        </p:spPr>
      </p:pic>
      <p:pic>
        <p:nvPicPr>
          <p:cNvPr id="1087" name="Google Shape;1087;p5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050004" y="3740564"/>
            <a:ext cx="594175" cy="364427"/>
          </a:xfrm>
          <a:prstGeom prst="rect">
            <a:avLst/>
          </a:prstGeom>
          <a:noFill/>
          <a:ln>
            <a:noFill/>
          </a:ln>
        </p:spPr>
      </p:pic>
      <p:pic>
        <p:nvPicPr>
          <p:cNvPr id="1088" name="Google Shape;1088;p56" descr="logo-turbonomic.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07731" y="3844637"/>
            <a:ext cx="504000" cy="156280"/>
          </a:xfrm>
          <a:prstGeom prst="rect">
            <a:avLst/>
          </a:prstGeom>
          <a:noFill/>
          <a:ln>
            <a:noFill/>
          </a:ln>
        </p:spPr>
      </p:pic>
      <p:pic>
        <p:nvPicPr>
          <p:cNvPr id="1089" name="Google Shape;1089;p5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3796" y="4504337"/>
            <a:ext cx="414900" cy="310766"/>
          </a:xfrm>
          <a:prstGeom prst="rect">
            <a:avLst/>
          </a:prstGeom>
          <a:noFill/>
          <a:ln>
            <a:noFill/>
          </a:ln>
        </p:spPr>
      </p:pic>
      <p:pic>
        <p:nvPicPr>
          <p:cNvPr id="1090" name="Google Shape;1090;p5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0503" y="3064691"/>
            <a:ext cx="594300" cy="178303"/>
          </a:xfrm>
          <a:prstGeom prst="rect">
            <a:avLst/>
          </a:prstGeom>
          <a:noFill/>
          <a:ln>
            <a:noFill/>
          </a:ln>
        </p:spPr>
      </p:pic>
      <p:pic>
        <p:nvPicPr>
          <p:cNvPr id="1091" name="Google Shape;1091;p5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341338" y="4588878"/>
            <a:ext cx="548625" cy="141685"/>
          </a:xfrm>
          <a:prstGeom prst="rect">
            <a:avLst/>
          </a:prstGeom>
          <a:noFill/>
          <a:ln>
            <a:noFill/>
          </a:ln>
        </p:spPr>
      </p:pic>
      <p:pic>
        <p:nvPicPr>
          <p:cNvPr id="1092" name="Google Shape;1092;p56"/>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727775" y="2986531"/>
            <a:ext cx="471300" cy="334621"/>
          </a:xfrm>
          <a:prstGeom prst="rect">
            <a:avLst/>
          </a:prstGeom>
          <a:noFill/>
          <a:ln>
            <a:noFill/>
          </a:ln>
        </p:spPr>
      </p:pic>
      <p:pic>
        <p:nvPicPr>
          <p:cNvPr id="1093" name="Google Shape;1093;p5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8456" y="2244583"/>
            <a:ext cx="504000" cy="190642"/>
          </a:xfrm>
          <a:prstGeom prst="rect">
            <a:avLst/>
          </a:prstGeom>
          <a:noFill/>
          <a:ln>
            <a:noFill/>
          </a:ln>
        </p:spPr>
      </p:pic>
      <p:pic>
        <p:nvPicPr>
          <p:cNvPr id="1094" name="Google Shape;1094;p5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520491" y="4100982"/>
            <a:ext cx="414900" cy="304956"/>
          </a:xfrm>
          <a:prstGeom prst="rect">
            <a:avLst/>
          </a:prstGeom>
          <a:noFill/>
          <a:ln>
            <a:noFill/>
          </a:ln>
        </p:spPr>
      </p:pic>
      <p:pic>
        <p:nvPicPr>
          <p:cNvPr id="1095" name="Google Shape;1095;p5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026914" y="4523458"/>
            <a:ext cx="355150" cy="272525"/>
          </a:xfrm>
          <a:prstGeom prst="rect">
            <a:avLst/>
          </a:prstGeom>
          <a:noFill/>
          <a:ln>
            <a:noFill/>
          </a:ln>
        </p:spPr>
      </p:pic>
      <p:pic>
        <p:nvPicPr>
          <p:cNvPr id="1096" name="Google Shape;1096;p56"/>
          <p:cNvPicPr preferRelativeResize="0"/>
          <p:nvPr/>
        </p:nvPicPr>
        <p:blipFill rotWithShape="1">
          <a:blip r:embed="rId16" cstate="print">
            <a:alphaModFix/>
            <a:extLst>
              <a:ext uri="{28A0092B-C50C-407E-A947-70E740481C1C}">
                <a14:useLocalDpi xmlns:a14="http://schemas.microsoft.com/office/drawing/2010/main"/>
              </a:ext>
            </a:extLst>
          </a:blip>
          <a:srcRect l="3777" r="4529" b="12587"/>
          <a:stretch/>
        </p:blipFill>
        <p:spPr>
          <a:xfrm>
            <a:off x="4490960" y="2239982"/>
            <a:ext cx="776300" cy="199842"/>
          </a:xfrm>
          <a:prstGeom prst="rect">
            <a:avLst/>
          </a:prstGeom>
          <a:noFill/>
          <a:ln>
            <a:noFill/>
          </a:ln>
        </p:spPr>
      </p:pic>
      <p:pic>
        <p:nvPicPr>
          <p:cNvPr id="1097" name="Google Shape;1097;p5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4978" y="4201182"/>
            <a:ext cx="414925" cy="104556"/>
          </a:xfrm>
          <a:prstGeom prst="rect">
            <a:avLst/>
          </a:prstGeom>
          <a:noFill/>
          <a:ln>
            <a:noFill/>
          </a:ln>
        </p:spPr>
      </p:pic>
      <p:pic>
        <p:nvPicPr>
          <p:cNvPr id="1098" name="Google Shape;1098;p5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148563" y="2194493"/>
            <a:ext cx="414900" cy="290821"/>
          </a:xfrm>
          <a:prstGeom prst="rect">
            <a:avLst/>
          </a:prstGeom>
          <a:noFill/>
          <a:ln>
            <a:noFill/>
          </a:ln>
        </p:spPr>
      </p:pic>
      <p:pic>
        <p:nvPicPr>
          <p:cNvPr id="1099" name="Google Shape;1099;p5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776393" y="2170257"/>
            <a:ext cx="316025" cy="339294"/>
          </a:xfrm>
          <a:prstGeom prst="rect">
            <a:avLst/>
          </a:prstGeom>
          <a:noFill/>
          <a:ln>
            <a:noFill/>
          </a:ln>
        </p:spPr>
      </p:pic>
      <p:pic>
        <p:nvPicPr>
          <p:cNvPr id="1100" name="Google Shape;1100;p5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28600" y="2275118"/>
            <a:ext cx="553200" cy="129572"/>
          </a:xfrm>
          <a:prstGeom prst="rect">
            <a:avLst/>
          </a:prstGeom>
          <a:noFill/>
          <a:ln>
            <a:noFill/>
          </a:ln>
        </p:spPr>
      </p:pic>
      <p:pic>
        <p:nvPicPr>
          <p:cNvPr id="1101" name="Google Shape;1101;p5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18234" y="1338249"/>
            <a:ext cx="471300" cy="350110"/>
          </a:xfrm>
          <a:prstGeom prst="rect">
            <a:avLst/>
          </a:prstGeom>
          <a:noFill/>
          <a:ln>
            <a:noFill/>
          </a:ln>
        </p:spPr>
      </p:pic>
      <p:pic>
        <p:nvPicPr>
          <p:cNvPr id="1102" name="Google Shape;1102;p5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657198" y="3867180"/>
            <a:ext cx="663900" cy="111194"/>
          </a:xfrm>
          <a:prstGeom prst="rect">
            <a:avLst/>
          </a:prstGeom>
          <a:noFill/>
          <a:ln>
            <a:noFill/>
          </a:ln>
        </p:spPr>
      </p:pic>
      <p:pic>
        <p:nvPicPr>
          <p:cNvPr id="1103" name="Google Shape;1103;p5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558667" y="1422669"/>
            <a:ext cx="513599" cy="181269"/>
          </a:xfrm>
          <a:prstGeom prst="rect">
            <a:avLst/>
          </a:prstGeom>
          <a:noFill/>
          <a:ln>
            <a:noFill/>
          </a:ln>
        </p:spPr>
      </p:pic>
      <p:pic>
        <p:nvPicPr>
          <p:cNvPr id="1104" name="Google Shape;1104;p5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6595401" y="4517607"/>
            <a:ext cx="355200" cy="284227"/>
          </a:xfrm>
          <a:prstGeom prst="rect">
            <a:avLst/>
          </a:prstGeom>
          <a:noFill/>
          <a:ln>
            <a:noFill/>
          </a:ln>
        </p:spPr>
      </p:pic>
      <p:pic>
        <p:nvPicPr>
          <p:cNvPr id="1105" name="Google Shape;1105;p56"/>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953920" y="1435015"/>
            <a:ext cx="471300" cy="156576"/>
          </a:xfrm>
          <a:prstGeom prst="rect">
            <a:avLst/>
          </a:prstGeom>
          <a:noFill/>
          <a:ln>
            <a:noFill/>
          </a:ln>
        </p:spPr>
      </p:pic>
      <p:pic>
        <p:nvPicPr>
          <p:cNvPr id="1106" name="Google Shape;1106;p56"/>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3971246" y="4182374"/>
            <a:ext cx="594300" cy="142171"/>
          </a:xfrm>
          <a:prstGeom prst="rect">
            <a:avLst/>
          </a:prstGeom>
          <a:noFill/>
          <a:ln>
            <a:noFill/>
          </a:ln>
        </p:spPr>
      </p:pic>
      <p:pic>
        <p:nvPicPr>
          <p:cNvPr id="1107" name="Google Shape;1107;p56"/>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5966082" y="4547228"/>
            <a:ext cx="553200" cy="224985"/>
          </a:xfrm>
          <a:prstGeom prst="rect">
            <a:avLst/>
          </a:prstGeom>
          <a:noFill/>
          <a:ln>
            <a:noFill/>
          </a:ln>
        </p:spPr>
      </p:pic>
      <p:pic>
        <p:nvPicPr>
          <p:cNvPr id="1108" name="Google Shape;1108;p56"/>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406727" y="1432828"/>
            <a:ext cx="776300" cy="160950"/>
          </a:xfrm>
          <a:prstGeom prst="rect">
            <a:avLst/>
          </a:prstGeom>
          <a:noFill/>
          <a:ln>
            <a:noFill/>
          </a:ln>
        </p:spPr>
      </p:pic>
      <p:pic>
        <p:nvPicPr>
          <p:cNvPr id="1109" name="Google Shape;1109;p5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60731" y="2689969"/>
            <a:ext cx="675000" cy="132572"/>
          </a:xfrm>
          <a:prstGeom prst="rect">
            <a:avLst/>
          </a:prstGeom>
          <a:noFill/>
          <a:ln>
            <a:noFill/>
          </a:ln>
        </p:spPr>
      </p:pic>
      <p:pic>
        <p:nvPicPr>
          <p:cNvPr id="1110" name="Google Shape;1110;p5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022528" y="4152641"/>
            <a:ext cx="414900" cy="201638"/>
          </a:xfrm>
          <a:prstGeom prst="rect">
            <a:avLst/>
          </a:prstGeom>
          <a:noFill/>
          <a:ln>
            <a:noFill/>
          </a:ln>
        </p:spPr>
      </p:pic>
      <p:pic>
        <p:nvPicPr>
          <p:cNvPr id="1111" name="Google Shape;1111;p56"/>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788027" y="2171551"/>
            <a:ext cx="414900" cy="336705"/>
          </a:xfrm>
          <a:prstGeom prst="rect">
            <a:avLst/>
          </a:prstGeom>
          <a:noFill/>
          <a:ln>
            <a:noFill/>
          </a:ln>
        </p:spPr>
      </p:pic>
      <p:pic>
        <p:nvPicPr>
          <p:cNvPr id="1112" name="Google Shape;1112;p56"/>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6350932" y="2591297"/>
            <a:ext cx="316025" cy="329915"/>
          </a:xfrm>
          <a:prstGeom prst="rect">
            <a:avLst/>
          </a:prstGeom>
          <a:noFill/>
          <a:ln>
            <a:noFill/>
          </a:ln>
        </p:spPr>
      </p:pic>
      <p:pic>
        <p:nvPicPr>
          <p:cNvPr id="1113" name="Google Shape;1113;p56"/>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1262047" y="3007117"/>
            <a:ext cx="414900" cy="293449"/>
          </a:xfrm>
          <a:prstGeom prst="rect">
            <a:avLst/>
          </a:prstGeom>
          <a:noFill/>
          <a:ln>
            <a:noFill/>
          </a:ln>
        </p:spPr>
      </p:pic>
      <p:pic>
        <p:nvPicPr>
          <p:cNvPr id="1114" name="Google Shape;1114;p5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666758" y="1801783"/>
            <a:ext cx="414900" cy="211676"/>
          </a:xfrm>
          <a:prstGeom prst="rect">
            <a:avLst/>
          </a:prstGeom>
          <a:noFill/>
          <a:ln>
            <a:noFill/>
          </a:ln>
        </p:spPr>
      </p:pic>
      <p:pic>
        <p:nvPicPr>
          <p:cNvPr id="1115" name="Google Shape;1115;p56"/>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3335871" y="3497917"/>
            <a:ext cx="553200" cy="151123"/>
          </a:xfrm>
          <a:prstGeom prst="rect">
            <a:avLst/>
          </a:prstGeom>
          <a:noFill/>
          <a:ln>
            <a:noFill/>
          </a:ln>
        </p:spPr>
      </p:pic>
      <p:pic>
        <p:nvPicPr>
          <p:cNvPr id="1116" name="Google Shape;1116;p56"/>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7524564" y="4163094"/>
            <a:ext cx="826425" cy="180732"/>
          </a:xfrm>
          <a:prstGeom prst="rect">
            <a:avLst/>
          </a:prstGeom>
          <a:noFill/>
          <a:ln>
            <a:noFill/>
          </a:ln>
        </p:spPr>
      </p:pic>
      <p:pic>
        <p:nvPicPr>
          <p:cNvPr id="1117" name="Google Shape;1117;p56"/>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27039" y="4177679"/>
            <a:ext cx="548625" cy="151562"/>
          </a:xfrm>
          <a:prstGeom prst="rect">
            <a:avLst/>
          </a:prstGeom>
          <a:noFill/>
          <a:ln>
            <a:noFill/>
          </a:ln>
        </p:spPr>
      </p:pic>
      <p:pic>
        <p:nvPicPr>
          <p:cNvPr id="1118" name="Google Shape;1118;p56"/>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4065259" y="3446807"/>
            <a:ext cx="663900" cy="253343"/>
          </a:xfrm>
          <a:prstGeom prst="rect">
            <a:avLst/>
          </a:prstGeom>
          <a:noFill/>
          <a:ln>
            <a:noFill/>
          </a:ln>
        </p:spPr>
      </p:pic>
      <p:pic>
        <p:nvPicPr>
          <p:cNvPr id="1119" name="Google Shape;1119;p56"/>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238304" y="2612854"/>
            <a:ext cx="414900" cy="286803"/>
          </a:xfrm>
          <a:prstGeom prst="rect">
            <a:avLst/>
          </a:prstGeom>
          <a:noFill/>
          <a:ln>
            <a:noFill/>
          </a:ln>
        </p:spPr>
      </p:pic>
      <p:pic>
        <p:nvPicPr>
          <p:cNvPr id="1120" name="Google Shape;1120;p5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162800" y="4175384"/>
            <a:ext cx="743625" cy="156152"/>
          </a:xfrm>
          <a:prstGeom prst="rect">
            <a:avLst/>
          </a:prstGeom>
          <a:noFill/>
          <a:ln>
            <a:noFill/>
          </a:ln>
        </p:spPr>
      </p:pic>
      <p:pic>
        <p:nvPicPr>
          <p:cNvPr id="1121" name="Google Shape;1121;p56"/>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8711846" y="2160973"/>
            <a:ext cx="414900" cy="357860"/>
          </a:xfrm>
          <a:prstGeom prst="rect">
            <a:avLst/>
          </a:prstGeom>
          <a:noFill/>
          <a:ln>
            <a:noFill/>
          </a:ln>
        </p:spPr>
      </p:pic>
      <p:pic>
        <p:nvPicPr>
          <p:cNvPr id="1122" name="Google Shape;1122;p5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804533" y="3418619"/>
            <a:ext cx="355150" cy="309718"/>
          </a:xfrm>
          <a:prstGeom prst="rect">
            <a:avLst/>
          </a:prstGeom>
          <a:noFill/>
          <a:ln>
            <a:noFill/>
          </a:ln>
        </p:spPr>
      </p:pic>
      <p:pic>
        <p:nvPicPr>
          <p:cNvPr id="1123" name="Google Shape;1123;p5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759021" y="2690554"/>
            <a:ext cx="635700" cy="131402"/>
          </a:xfrm>
          <a:prstGeom prst="rect">
            <a:avLst/>
          </a:prstGeom>
          <a:noFill/>
          <a:ln>
            <a:noFill/>
          </a:ln>
        </p:spPr>
      </p:pic>
      <p:pic>
        <p:nvPicPr>
          <p:cNvPr id="1124" name="Google Shape;1124;p5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458285" y="3851760"/>
            <a:ext cx="636000" cy="142035"/>
          </a:xfrm>
          <a:prstGeom prst="rect">
            <a:avLst/>
          </a:prstGeom>
          <a:noFill/>
          <a:ln>
            <a:noFill/>
          </a:ln>
        </p:spPr>
      </p:pic>
      <p:pic>
        <p:nvPicPr>
          <p:cNvPr id="1125" name="Google Shape;1125;p5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2967" y="2658777"/>
            <a:ext cx="635700" cy="194957"/>
          </a:xfrm>
          <a:prstGeom prst="rect">
            <a:avLst/>
          </a:prstGeom>
          <a:noFill/>
          <a:ln>
            <a:noFill/>
          </a:ln>
        </p:spPr>
      </p:pic>
      <p:pic>
        <p:nvPicPr>
          <p:cNvPr id="1126" name="Google Shape;1126;p5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918081" y="1370853"/>
            <a:ext cx="355200" cy="284902"/>
          </a:xfrm>
          <a:prstGeom prst="rect">
            <a:avLst/>
          </a:prstGeom>
          <a:noFill/>
          <a:ln>
            <a:noFill/>
          </a:ln>
        </p:spPr>
      </p:pic>
      <p:pic>
        <p:nvPicPr>
          <p:cNvPr id="1127" name="Google Shape;1127;p5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019916" y="2212902"/>
            <a:ext cx="414900" cy="254004"/>
          </a:xfrm>
          <a:prstGeom prst="rect">
            <a:avLst/>
          </a:prstGeom>
          <a:noFill/>
          <a:ln>
            <a:noFill/>
          </a:ln>
        </p:spPr>
      </p:pic>
      <p:pic>
        <p:nvPicPr>
          <p:cNvPr id="1128" name="Google Shape;1128;p5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034759" y="2656654"/>
            <a:ext cx="635700" cy="199202"/>
          </a:xfrm>
          <a:prstGeom prst="rect">
            <a:avLst/>
          </a:prstGeom>
          <a:noFill/>
          <a:ln>
            <a:noFill/>
          </a:ln>
        </p:spPr>
      </p:pic>
      <p:pic>
        <p:nvPicPr>
          <p:cNvPr id="1129" name="Google Shape;1129;p5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672850" y="3037974"/>
            <a:ext cx="675000" cy="231736"/>
          </a:xfrm>
          <a:prstGeom prst="rect">
            <a:avLst/>
          </a:prstGeom>
          <a:noFill/>
          <a:ln>
            <a:noFill/>
          </a:ln>
        </p:spPr>
      </p:pic>
      <p:pic>
        <p:nvPicPr>
          <p:cNvPr id="1130" name="Google Shape;1130;p5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991801" y="2220395"/>
            <a:ext cx="663900" cy="239017"/>
          </a:xfrm>
          <a:prstGeom prst="rect">
            <a:avLst/>
          </a:prstGeom>
          <a:noFill/>
          <a:ln>
            <a:noFill/>
          </a:ln>
        </p:spPr>
      </p:pic>
      <p:pic>
        <p:nvPicPr>
          <p:cNvPr id="1131" name="Google Shape;1131;p5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644849" y="1847129"/>
            <a:ext cx="471325" cy="120984"/>
          </a:xfrm>
          <a:prstGeom prst="rect">
            <a:avLst/>
          </a:prstGeom>
          <a:noFill/>
          <a:ln>
            <a:noFill/>
          </a:ln>
        </p:spPr>
      </p:pic>
      <p:pic>
        <p:nvPicPr>
          <p:cNvPr id="1132" name="Google Shape;1132;p5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480588" y="1398212"/>
            <a:ext cx="585300" cy="230183"/>
          </a:xfrm>
          <a:prstGeom prst="rect">
            <a:avLst/>
          </a:prstGeom>
          <a:noFill/>
          <a:ln>
            <a:noFill/>
          </a:ln>
        </p:spPr>
      </p:pic>
      <p:pic>
        <p:nvPicPr>
          <p:cNvPr id="1133" name="Google Shape;1133;p5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786235" y="3387645"/>
            <a:ext cx="277000" cy="371666"/>
          </a:xfrm>
          <a:prstGeom prst="rect">
            <a:avLst/>
          </a:prstGeom>
          <a:noFill/>
          <a:ln>
            <a:noFill/>
          </a:ln>
        </p:spPr>
      </p:pic>
      <p:pic>
        <p:nvPicPr>
          <p:cNvPr id="1134" name="Google Shape;1134;p5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248917" y="3837577"/>
            <a:ext cx="663900" cy="170401"/>
          </a:xfrm>
          <a:prstGeom prst="rect">
            <a:avLst/>
          </a:prstGeom>
          <a:noFill/>
          <a:ln>
            <a:noFill/>
          </a:ln>
        </p:spPr>
      </p:pic>
      <p:pic>
        <p:nvPicPr>
          <p:cNvPr id="1135" name="Google Shape;1135;p5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824077" y="4544242"/>
            <a:ext cx="635700" cy="230957"/>
          </a:xfrm>
          <a:prstGeom prst="rect">
            <a:avLst/>
          </a:prstGeom>
          <a:noFill/>
          <a:ln>
            <a:noFill/>
          </a:ln>
        </p:spPr>
      </p:pic>
      <p:pic>
        <p:nvPicPr>
          <p:cNvPr id="1136" name="Google Shape;1136;p5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828994" y="2952262"/>
            <a:ext cx="594300" cy="403160"/>
          </a:xfrm>
          <a:prstGeom prst="rect">
            <a:avLst/>
          </a:prstGeom>
          <a:noFill/>
          <a:ln>
            <a:noFill/>
          </a:ln>
        </p:spPr>
      </p:pic>
      <p:pic>
        <p:nvPicPr>
          <p:cNvPr id="1137" name="Google Shape;1137;p5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546517" y="3023704"/>
            <a:ext cx="513600" cy="260275"/>
          </a:xfrm>
          <a:prstGeom prst="rect">
            <a:avLst/>
          </a:prstGeom>
          <a:noFill/>
          <a:ln>
            <a:noFill/>
          </a:ln>
        </p:spPr>
      </p:pic>
      <p:pic>
        <p:nvPicPr>
          <p:cNvPr id="1138" name="Google Shape;1138;p5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9887" y="1386293"/>
            <a:ext cx="414900" cy="254021"/>
          </a:xfrm>
          <a:prstGeom prst="rect">
            <a:avLst/>
          </a:prstGeom>
          <a:noFill/>
          <a:ln>
            <a:noFill/>
          </a:ln>
        </p:spPr>
      </p:pic>
      <p:pic>
        <p:nvPicPr>
          <p:cNvPr id="1139" name="Google Shape;1139;p5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594151" y="1834249"/>
            <a:ext cx="513600" cy="146743"/>
          </a:xfrm>
          <a:prstGeom prst="rect">
            <a:avLst/>
          </a:prstGeom>
          <a:noFill/>
          <a:ln>
            <a:noFill/>
          </a:ln>
        </p:spPr>
      </p:pic>
      <p:pic>
        <p:nvPicPr>
          <p:cNvPr id="1140" name="Google Shape;1140;p56"/>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2415858" y="2198809"/>
            <a:ext cx="316025" cy="282189"/>
          </a:xfrm>
          <a:prstGeom prst="rect">
            <a:avLst/>
          </a:prstGeom>
          <a:noFill/>
          <a:ln>
            <a:noFill/>
          </a:ln>
        </p:spPr>
      </p:pic>
      <p:pic>
        <p:nvPicPr>
          <p:cNvPr id="1141" name="Google Shape;1141;p5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7486785" y="2619775"/>
            <a:ext cx="414900" cy="272961"/>
          </a:xfrm>
          <a:prstGeom prst="rect">
            <a:avLst/>
          </a:prstGeom>
          <a:noFill/>
          <a:ln>
            <a:noFill/>
          </a:ln>
        </p:spPr>
      </p:pic>
      <p:pic>
        <p:nvPicPr>
          <p:cNvPr id="1142" name="Google Shape;1142;p5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084249" y="2254057"/>
            <a:ext cx="636000" cy="171693"/>
          </a:xfrm>
          <a:prstGeom prst="rect">
            <a:avLst/>
          </a:prstGeom>
          <a:noFill/>
          <a:ln>
            <a:noFill/>
          </a:ln>
        </p:spPr>
      </p:pic>
      <p:pic>
        <p:nvPicPr>
          <p:cNvPr id="1143" name="Google Shape;1143;p5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2762523" y="2662976"/>
            <a:ext cx="636000" cy="186558"/>
          </a:xfrm>
          <a:prstGeom prst="rect">
            <a:avLst/>
          </a:prstGeom>
          <a:noFill/>
          <a:ln>
            <a:noFill/>
          </a:ln>
        </p:spPr>
      </p:pic>
      <p:pic>
        <p:nvPicPr>
          <p:cNvPr id="1144" name="Google Shape;1144;p5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309156" y="3466482"/>
            <a:ext cx="548700" cy="213993"/>
          </a:xfrm>
          <a:prstGeom prst="rect">
            <a:avLst/>
          </a:prstGeom>
          <a:noFill/>
          <a:ln>
            <a:noFill/>
          </a:ln>
        </p:spPr>
      </p:pic>
      <p:pic>
        <p:nvPicPr>
          <p:cNvPr id="1145" name="Google Shape;1145;p56"/>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1222980" y="1384359"/>
            <a:ext cx="316050" cy="257889"/>
          </a:xfrm>
          <a:prstGeom prst="rect">
            <a:avLst/>
          </a:prstGeom>
          <a:noFill/>
          <a:ln>
            <a:noFill/>
          </a:ln>
        </p:spPr>
      </p:pic>
      <p:pic>
        <p:nvPicPr>
          <p:cNvPr id="1146" name="Google Shape;1146;p5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921400" y="3424671"/>
            <a:ext cx="355150" cy="297616"/>
          </a:xfrm>
          <a:prstGeom prst="rect">
            <a:avLst/>
          </a:prstGeom>
          <a:noFill/>
          <a:ln>
            <a:noFill/>
          </a:ln>
        </p:spPr>
      </p:pic>
      <p:pic>
        <p:nvPicPr>
          <p:cNvPr id="1147" name="Google Shape;1147;p5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399120" y="1820691"/>
            <a:ext cx="636000" cy="173860"/>
          </a:xfrm>
          <a:prstGeom prst="rect">
            <a:avLst/>
          </a:prstGeom>
          <a:noFill/>
          <a:ln>
            <a:noFill/>
          </a:ln>
        </p:spPr>
      </p:pic>
      <p:pic>
        <p:nvPicPr>
          <p:cNvPr id="1148" name="Google Shape;1148;p5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619607" y="2198810"/>
            <a:ext cx="316050" cy="282188"/>
          </a:xfrm>
          <a:prstGeom prst="rect">
            <a:avLst/>
          </a:prstGeom>
          <a:noFill/>
          <a:ln>
            <a:noFill/>
          </a:ln>
        </p:spPr>
      </p:pic>
      <p:pic>
        <p:nvPicPr>
          <p:cNvPr id="1149" name="Google Shape;1149;p5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748703" y="1031384"/>
            <a:ext cx="414901" cy="216356"/>
          </a:xfrm>
          <a:prstGeom prst="rect">
            <a:avLst/>
          </a:prstGeom>
          <a:noFill/>
          <a:ln>
            <a:noFill/>
          </a:ln>
        </p:spPr>
      </p:pic>
      <p:pic>
        <p:nvPicPr>
          <p:cNvPr id="1150" name="Google Shape;1150;p56"/>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3894393" y="1040631"/>
            <a:ext cx="553200" cy="197861"/>
          </a:xfrm>
          <a:prstGeom prst="rect">
            <a:avLst/>
          </a:prstGeom>
          <a:noFill/>
          <a:ln>
            <a:noFill/>
          </a:ln>
        </p:spPr>
      </p:pic>
      <p:pic>
        <p:nvPicPr>
          <p:cNvPr id="1151" name="Google Shape;1151;p5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181234" y="1048172"/>
            <a:ext cx="585300" cy="182779"/>
          </a:xfrm>
          <a:prstGeom prst="rect">
            <a:avLst/>
          </a:prstGeom>
          <a:noFill/>
          <a:ln>
            <a:noFill/>
          </a:ln>
        </p:spPr>
      </p:pic>
      <p:pic>
        <p:nvPicPr>
          <p:cNvPr id="1152" name="Google Shape;1152;p56"/>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645195" y="1020520"/>
            <a:ext cx="355200" cy="238084"/>
          </a:xfrm>
          <a:prstGeom prst="rect">
            <a:avLst/>
          </a:prstGeom>
          <a:noFill/>
          <a:ln>
            <a:noFill/>
          </a:ln>
        </p:spPr>
      </p:pic>
      <p:pic>
        <p:nvPicPr>
          <p:cNvPr id="1153" name="Google Shape;1153;p5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570080" y="1048147"/>
            <a:ext cx="513600" cy="182830"/>
          </a:xfrm>
          <a:prstGeom prst="rect">
            <a:avLst/>
          </a:prstGeom>
          <a:noFill/>
          <a:ln>
            <a:noFill/>
          </a:ln>
        </p:spPr>
      </p:pic>
      <p:pic>
        <p:nvPicPr>
          <p:cNvPr id="1154" name="Google Shape;1154;p5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984" y="1096573"/>
            <a:ext cx="548625" cy="85977"/>
          </a:xfrm>
          <a:prstGeom prst="rect">
            <a:avLst/>
          </a:prstGeom>
          <a:noFill/>
          <a:ln>
            <a:noFill/>
          </a:ln>
        </p:spPr>
      </p:pic>
      <p:pic>
        <p:nvPicPr>
          <p:cNvPr id="1155" name="Google Shape;1155;p5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599560" y="1750908"/>
            <a:ext cx="355200" cy="313425"/>
          </a:xfrm>
          <a:prstGeom prst="rect">
            <a:avLst/>
          </a:prstGeom>
          <a:noFill/>
          <a:ln>
            <a:noFill/>
          </a:ln>
        </p:spPr>
      </p:pic>
      <p:pic>
        <p:nvPicPr>
          <p:cNvPr id="1156" name="Google Shape;1156;p5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261157" y="1021922"/>
            <a:ext cx="316050" cy="235280"/>
          </a:xfrm>
          <a:prstGeom prst="rect">
            <a:avLst/>
          </a:prstGeom>
          <a:noFill/>
          <a:ln>
            <a:noFill/>
          </a:ln>
        </p:spPr>
      </p:pic>
      <p:pic>
        <p:nvPicPr>
          <p:cNvPr id="1157" name="Google Shape;1157;p5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289960" y="4179191"/>
            <a:ext cx="594150" cy="148538"/>
          </a:xfrm>
          <a:prstGeom prst="rect">
            <a:avLst/>
          </a:prstGeom>
          <a:noFill/>
          <a:ln>
            <a:noFill/>
          </a:ln>
        </p:spPr>
      </p:pic>
      <p:pic>
        <p:nvPicPr>
          <p:cNvPr id="1158" name="Google Shape;1158;p56"/>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323405" y="2272957"/>
            <a:ext cx="704700" cy="133893"/>
          </a:xfrm>
          <a:prstGeom prst="rect">
            <a:avLst/>
          </a:prstGeom>
          <a:noFill/>
          <a:ln>
            <a:noFill/>
          </a:ln>
        </p:spPr>
      </p:pic>
      <p:pic>
        <p:nvPicPr>
          <p:cNvPr id="1159" name="Google Shape;1159;p56"/>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486266" y="3098063"/>
            <a:ext cx="548625" cy="111559"/>
          </a:xfrm>
          <a:prstGeom prst="rect">
            <a:avLst/>
          </a:prstGeom>
          <a:noFill/>
          <a:ln>
            <a:noFill/>
          </a:ln>
        </p:spPr>
      </p:pic>
      <p:pic>
        <p:nvPicPr>
          <p:cNvPr id="1160" name="Google Shape;1160;p56"/>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437819" y="4097680"/>
            <a:ext cx="355200" cy="311560"/>
          </a:xfrm>
          <a:prstGeom prst="rect">
            <a:avLst/>
          </a:prstGeom>
          <a:noFill/>
          <a:ln>
            <a:noFill/>
          </a:ln>
        </p:spPr>
      </p:pic>
      <p:pic>
        <p:nvPicPr>
          <p:cNvPr id="1161" name="Google Shape;1161;p5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4167951" y="2634788"/>
            <a:ext cx="471300" cy="242934"/>
          </a:xfrm>
          <a:prstGeom prst="rect">
            <a:avLst/>
          </a:prstGeom>
          <a:noFill/>
          <a:ln>
            <a:noFill/>
          </a:ln>
        </p:spPr>
      </p:pic>
      <p:pic>
        <p:nvPicPr>
          <p:cNvPr id="1162" name="Google Shape;1162;p56"/>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781365" y="3838418"/>
            <a:ext cx="414900" cy="168719"/>
          </a:xfrm>
          <a:prstGeom prst="rect">
            <a:avLst/>
          </a:prstGeom>
          <a:noFill/>
          <a:ln>
            <a:noFill/>
          </a:ln>
        </p:spPr>
      </p:pic>
      <p:pic>
        <p:nvPicPr>
          <p:cNvPr id="1163" name="Google Shape;1163;p5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112258" y="4599329"/>
            <a:ext cx="635700" cy="120783"/>
          </a:xfrm>
          <a:prstGeom prst="rect">
            <a:avLst/>
          </a:prstGeom>
          <a:noFill/>
          <a:ln>
            <a:noFill/>
          </a:ln>
        </p:spPr>
      </p:pic>
      <p:pic>
        <p:nvPicPr>
          <p:cNvPr id="1164" name="Google Shape;1164;p5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962461" y="3045722"/>
            <a:ext cx="636000" cy="216240"/>
          </a:xfrm>
          <a:prstGeom prst="rect">
            <a:avLst/>
          </a:prstGeom>
          <a:noFill/>
          <a:ln>
            <a:noFill/>
          </a:ln>
        </p:spPr>
      </p:pic>
      <p:pic>
        <p:nvPicPr>
          <p:cNvPr id="1165" name="Google Shape;1165;p5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2773867" y="1844002"/>
            <a:ext cx="553200" cy="127238"/>
          </a:xfrm>
          <a:prstGeom prst="rect">
            <a:avLst/>
          </a:prstGeom>
          <a:noFill/>
          <a:ln>
            <a:noFill/>
          </a:ln>
        </p:spPr>
      </p:pic>
      <p:pic>
        <p:nvPicPr>
          <p:cNvPr id="1166" name="Google Shape;1166;p5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606838" y="4513347"/>
            <a:ext cx="355200" cy="292747"/>
          </a:xfrm>
          <a:prstGeom prst="rect">
            <a:avLst/>
          </a:prstGeom>
          <a:noFill/>
          <a:ln>
            <a:noFill/>
          </a:ln>
        </p:spPr>
      </p:pic>
      <p:pic>
        <p:nvPicPr>
          <p:cNvPr id="1167" name="Google Shape;1167;p56"/>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545147" y="1061012"/>
            <a:ext cx="414925" cy="157099"/>
          </a:xfrm>
          <a:prstGeom prst="rect">
            <a:avLst/>
          </a:prstGeom>
          <a:noFill/>
          <a:ln>
            <a:noFill/>
          </a:ln>
        </p:spPr>
      </p:pic>
      <p:pic>
        <p:nvPicPr>
          <p:cNvPr id="1168" name="Google Shape;1168;p5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026813" y="1833699"/>
            <a:ext cx="675000" cy="147844"/>
          </a:xfrm>
          <a:prstGeom prst="rect">
            <a:avLst/>
          </a:prstGeom>
          <a:noFill/>
          <a:ln>
            <a:noFill/>
          </a:ln>
        </p:spPr>
      </p:pic>
      <p:pic>
        <p:nvPicPr>
          <p:cNvPr id="1169" name="Google Shape;1169;p56"/>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410822" y="2983059"/>
            <a:ext cx="355200" cy="341566"/>
          </a:xfrm>
          <a:prstGeom prst="rect">
            <a:avLst/>
          </a:prstGeom>
          <a:noFill/>
          <a:ln>
            <a:noFill/>
          </a:ln>
        </p:spPr>
      </p:pic>
      <p:pic>
        <p:nvPicPr>
          <p:cNvPr id="1170" name="Google Shape;1170;p5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237945" y="2261655"/>
            <a:ext cx="594300" cy="156497"/>
          </a:xfrm>
          <a:prstGeom prst="rect">
            <a:avLst/>
          </a:prstGeom>
          <a:noFill/>
          <a:ln>
            <a:noFill/>
          </a:ln>
        </p:spPr>
      </p:pic>
      <p:pic>
        <p:nvPicPr>
          <p:cNvPr id="1171" name="Google Shape;1171;p5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4601320" y="4562349"/>
            <a:ext cx="663900" cy="194744"/>
          </a:xfrm>
          <a:prstGeom prst="rect">
            <a:avLst/>
          </a:prstGeom>
          <a:noFill/>
          <a:ln>
            <a:noFill/>
          </a:ln>
        </p:spPr>
      </p:pic>
      <p:pic>
        <p:nvPicPr>
          <p:cNvPr id="1172" name="Google Shape;1172;p5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8333451" y="3859179"/>
            <a:ext cx="811900" cy="127197"/>
          </a:xfrm>
          <a:prstGeom prst="rect">
            <a:avLst/>
          </a:prstGeom>
          <a:noFill/>
          <a:ln>
            <a:noFill/>
          </a:ln>
        </p:spPr>
      </p:pic>
      <p:pic>
        <p:nvPicPr>
          <p:cNvPr id="1173" name="Google Shape;1173;p5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1527795" y="2591612"/>
            <a:ext cx="414900" cy="329286"/>
          </a:xfrm>
          <a:prstGeom prst="rect">
            <a:avLst/>
          </a:prstGeom>
          <a:noFill/>
          <a:ln>
            <a:noFill/>
          </a:ln>
        </p:spPr>
      </p:pic>
      <p:pic>
        <p:nvPicPr>
          <p:cNvPr id="1174" name="Google Shape;1174;p5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3642441" y="1439310"/>
            <a:ext cx="704700" cy="147987"/>
          </a:xfrm>
          <a:prstGeom prst="rect">
            <a:avLst/>
          </a:prstGeom>
          <a:noFill/>
          <a:ln>
            <a:noFill/>
          </a:ln>
        </p:spPr>
      </p:pic>
      <p:pic>
        <p:nvPicPr>
          <p:cNvPr id="1175" name="Google Shape;1175;p5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880155" y="4195374"/>
            <a:ext cx="553200" cy="116172"/>
          </a:xfrm>
          <a:prstGeom prst="rect">
            <a:avLst/>
          </a:prstGeom>
          <a:noFill/>
          <a:ln>
            <a:noFill/>
          </a:ln>
        </p:spPr>
      </p:pic>
      <p:pic>
        <p:nvPicPr>
          <p:cNvPr id="1176" name="Google Shape;1176;p56"/>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8030" y="3475038"/>
            <a:ext cx="513600" cy="196880"/>
          </a:xfrm>
          <a:prstGeom prst="rect">
            <a:avLst/>
          </a:prstGeom>
          <a:noFill/>
          <a:ln>
            <a:noFill/>
          </a:ln>
        </p:spPr>
      </p:pic>
      <p:pic>
        <p:nvPicPr>
          <p:cNvPr id="1177" name="Google Shape;1177;p5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231533" y="3843493"/>
            <a:ext cx="553200" cy="158568"/>
          </a:xfrm>
          <a:prstGeom prst="rect">
            <a:avLst/>
          </a:prstGeom>
          <a:noFill/>
          <a:ln>
            <a:noFill/>
          </a:ln>
        </p:spPr>
      </p:pic>
      <p:pic>
        <p:nvPicPr>
          <p:cNvPr id="1178" name="Google Shape;1178;p56"/>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311843" y="1851463"/>
            <a:ext cx="635700" cy="112316"/>
          </a:xfrm>
          <a:prstGeom prst="rect">
            <a:avLst/>
          </a:prstGeom>
          <a:noFill/>
          <a:ln>
            <a:noFill/>
          </a:ln>
        </p:spPr>
      </p:pic>
      <p:pic>
        <p:nvPicPr>
          <p:cNvPr id="1179" name="Google Shape;1179;p5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993749" y="2637244"/>
            <a:ext cx="585300" cy="238022"/>
          </a:xfrm>
          <a:prstGeom prst="rect">
            <a:avLst/>
          </a:prstGeom>
          <a:noFill/>
          <a:ln>
            <a:noFill/>
          </a:ln>
        </p:spPr>
      </p:pic>
      <p:pic>
        <p:nvPicPr>
          <p:cNvPr id="1180" name="Google Shape;1180;p5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8019596" y="1855982"/>
            <a:ext cx="553200" cy="103277"/>
          </a:xfrm>
          <a:prstGeom prst="rect">
            <a:avLst/>
          </a:prstGeom>
          <a:noFill/>
          <a:ln>
            <a:noFill/>
          </a:ln>
        </p:spPr>
      </p:pic>
      <p:pic>
        <p:nvPicPr>
          <p:cNvPr id="1181" name="Google Shape;1181;p5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0" y="1828327"/>
            <a:ext cx="553200" cy="158588"/>
          </a:xfrm>
          <a:prstGeom prst="rect">
            <a:avLst/>
          </a:prstGeom>
          <a:noFill/>
          <a:ln>
            <a:noFill/>
          </a:ln>
        </p:spPr>
      </p:pic>
      <p:pic>
        <p:nvPicPr>
          <p:cNvPr id="1182" name="Google Shape;1182;p5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259072" y="2249474"/>
            <a:ext cx="704700" cy="180860"/>
          </a:xfrm>
          <a:prstGeom prst="rect">
            <a:avLst/>
          </a:prstGeom>
          <a:noFill/>
          <a:ln>
            <a:noFill/>
          </a:ln>
        </p:spPr>
      </p:pic>
      <p:pic>
        <p:nvPicPr>
          <p:cNvPr id="1183" name="Google Shape;1183;p5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64815" y="4508012"/>
            <a:ext cx="471325" cy="303418"/>
          </a:xfrm>
          <a:prstGeom prst="rect">
            <a:avLst/>
          </a:prstGeom>
          <a:noFill/>
          <a:ln>
            <a:noFill/>
          </a:ln>
        </p:spPr>
      </p:pic>
      <p:pic>
        <p:nvPicPr>
          <p:cNvPr id="1184" name="Google Shape;1184;p5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107173" y="1835697"/>
            <a:ext cx="414925" cy="143848"/>
          </a:xfrm>
          <a:prstGeom prst="rect">
            <a:avLst/>
          </a:prstGeom>
          <a:noFill/>
          <a:ln>
            <a:noFill/>
          </a:ln>
        </p:spPr>
      </p:pic>
      <p:pic>
        <p:nvPicPr>
          <p:cNvPr id="1185" name="Google Shape;1185;p5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6923765" y="1718001"/>
            <a:ext cx="316025" cy="379239"/>
          </a:xfrm>
          <a:prstGeom prst="rect">
            <a:avLst/>
          </a:prstGeom>
          <a:noFill/>
          <a:ln>
            <a:noFill/>
          </a:ln>
        </p:spPr>
      </p:pic>
      <p:pic>
        <p:nvPicPr>
          <p:cNvPr id="1186" name="Google Shape;1186;p5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510267" y="1085912"/>
            <a:ext cx="585300" cy="107300"/>
          </a:xfrm>
          <a:prstGeom prst="rect">
            <a:avLst/>
          </a:prstGeom>
          <a:noFill/>
          <a:ln>
            <a:noFill/>
          </a:ln>
        </p:spPr>
      </p:pic>
      <p:pic>
        <p:nvPicPr>
          <p:cNvPr id="1187" name="Google Shape;1187;p5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1097949" y="1069481"/>
            <a:ext cx="553200" cy="140162"/>
          </a:xfrm>
          <a:prstGeom prst="rect">
            <a:avLst/>
          </a:prstGeom>
          <a:noFill/>
          <a:ln>
            <a:noFill/>
          </a:ln>
        </p:spPr>
      </p:pic>
      <p:pic>
        <p:nvPicPr>
          <p:cNvPr id="1188" name="Google Shape;1188;p5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7192012" y="3423694"/>
            <a:ext cx="553200" cy="299568"/>
          </a:xfrm>
          <a:prstGeom prst="rect">
            <a:avLst/>
          </a:prstGeom>
          <a:noFill/>
          <a:ln>
            <a:noFill/>
          </a:ln>
        </p:spPr>
      </p:pic>
      <p:pic>
        <p:nvPicPr>
          <p:cNvPr id="1189" name="Google Shape;1189;p5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8452739" y="3477216"/>
            <a:ext cx="663900" cy="192524"/>
          </a:xfrm>
          <a:prstGeom prst="rect">
            <a:avLst/>
          </a:prstGeom>
          <a:noFill/>
          <a:ln>
            <a:noFill/>
          </a:ln>
        </p:spPr>
      </p:pic>
      <p:pic>
        <p:nvPicPr>
          <p:cNvPr id="1190" name="Google Shape;1190;p5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3231471" y="3843682"/>
            <a:ext cx="862875" cy="158192"/>
          </a:xfrm>
          <a:prstGeom prst="rect">
            <a:avLst/>
          </a:prstGeom>
          <a:noFill/>
          <a:ln>
            <a:noFill/>
          </a:ln>
        </p:spPr>
      </p:pic>
      <p:pic>
        <p:nvPicPr>
          <p:cNvPr id="1191" name="Google Shape;1191;p5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4921919" y="3818541"/>
            <a:ext cx="548625" cy="208473"/>
          </a:xfrm>
          <a:prstGeom prst="rect">
            <a:avLst/>
          </a:prstGeom>
          <a:noFill/>
          <a:ln>
            <a:noFill/>
          </a:ln>
        </p:spPr>
      </p:pic>
      <p:pic>
        <p:nvPicPr>
          <p:cNvPr id="1192" name="Google Shape;1192;p5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193121" y="981537"/>
            <a:ext cx="316050" cy="316050"/>
          </a:xfrm>
          <a:prstGeom prst="rect">
            <a:avLst/>
          </a:prstGeom>
          <a:noFill/>
          <a:ln>
            <a:noFill/>
          </a:ln>
        </p:spPr>
      </p:pic>
      <p:pic>
        <p:nvPicPr>
          <p:cNvPr id="1193" name="Google Shape;1193;p5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3889501" y="4595091"/>
            <a:ext cx="635700" cy="129259"/>
          </a:xfrm>
          <a:prstGeom prst="rect">
            <a:avLst/>
          </a:prstGeom>
          <a:noFill/>
          <a:ln>
            <a:noFill/>
          </a:ln>
        </p:spPr>
      </p:pic>
      <p:pic>
        <p:nvPicPr>
          <p:cNvPr id="1194" name="Google Shape;1194;p5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77818" y="3440297"/>
            <a:ext cx="355150" cy="266363"/>
          </a:xfrm>
          <a:prstGeom prst="rect">
            <a:avLst/>
          </a:prstGeom>
          <a:noFill/>
          <a:ln>
            <a:noFill/>
          </a:ln>
        </p:spPr>
      </p:pic>
      <p:pic>
        <p:nvPicPr>
          <p:cNvPr id="1195" name="Google Shape;1195;p5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7026719" y="4505435"/>
            <a:ext cx="504000" cy="308571"/>
          </a:xfrm>
          <a:prstGeom prst="rect">
            <a:avLst/>
          </a:prstGeom>
          <a:noFill/>
          <a:ln>
            <a:noFill/>
          </a:ln>
        </p:spPr>
      </p:pic>
      <p:pic>
        <p:nvPicPr>
          <p:cNvPr id="1196" name="Google Shape;1196;p5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3490587" y="2679191"/>
            <a:ext cx="585300" cy="154129"/>
          </a:xfrm>
          <a:prstGeom prst="rect">
            <a:avLst/>
          </a:prstGeom>
          <a:noFill/>
          <a:ln>
            <a:noFill/>
          </a:ln>
        </p:spPr>
      </p:pic>
      <p:pic>
        <p:nvPicPr>
          <p:cNvPr id="1197" name="Google Shape;1197;p5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1993562" y="4135142"/>
            <a:ext cx="414900" cy="236635"/>
          </a:xfrm>
          <a:prstGeom prst="rect">
            <a:avLst/>
          </a:prstGeom>
          <a:noFill/>
          <a:ln>
            <a:noFill/>
          </a:ln>
        </p:spPr>
      </p:pic>
      <p:pic>
        <p:nvPicPr>
          <p:cNvPr id="1198" name="Google Shape;1198;p5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8585575" y="4602378"/>
            <a:ext cx="513600" cy="114685"/>
          </a:xfrm>
          <a:prstGeom prst="rect">
            <a:avLst/>
          </a:prstGeom>
          <a:noFill/>
          <a:ln>
            <a:noFill/>
          </a:ln>
        </p:spPr>
      </p:pic>
      <p:pic>
        <p:nvPicPr>
          <p:cNvPr id="1199" name="Google Shape;1199;p5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309923" y="1405344"/>
            <a:ext cx="594300" cy="215920"/>
          </a:xfrm>
          <a:prstGeom prst="rect">
            <a:avLst/>
          </a:prstGeom>
          <a:noFill/>
          <a:ln>
            <a:noFill/>
          </a:ln>
        </p:spPr>
      </p:pic>
      <p:pic>
        <p:nvPicPr>
          <p:cNvPr id="1200" name="Google Shape;1200;p5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1739919" y="3062524"/>
            <a:ext cx="743626" cy="182637"/>
          </a:xfrm>
          <a:prstGeom prst="rect">
            <a:avLst/>
          </a:prstGeom>
          <a:noFill/>
          <a:ln>
            <a:noFill/>
          </a:ln>
        </p:spPr>
      </p:pic>
      <p:pic>
        <p:nvPicPr>
          <p:cNvPr id="1201" name="Google Shape;1201;p5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49126" y="3862782"/>
            <a:ext cx="635699" cy="119991"/>
          </a:xfrm>
          <a:prstGeom prst="rect">
            <a:avLst/>
          </a:prstGeom>
          <a:noFill/>
          <a:ln>
            <a:noFill/>
          </a:ln>
        </p:spPr>
      </p:pic>
      <p:pic>
        <p:nvPicPr>
          <p:cNvPr id="1202" name="Google Shape;1202;p5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458183" y="4501149"/>
            <a:ext cx="355200" cy="317143"/>
          </a:xfrm>
          <a:prstGeom prst="rect">
            <a:avLst/>
          </a:prstGeom>
          <a:noFill/>
          <a:ln>
            <a:noFill/>
          </a:ln>
        </p:spPr>
      </p:pic>
      <p:pic>
        <p:nvPicPr>
          <p:cNvPr id="1203" name="Google Shape;1203;p5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864088" y="1078527"/>
            <a:ext cx="548626" cy="122070"/>
          </a:xfrm>
          <a:prstGeom prst="rect">
            <a:avLst/>
          </a:prstGeom>
          <a:noFill/>
          <a:ln>
            <a:noFill/>
          </a:ln>
        </p:spPr>
      </p:pic>
      <p:pic>
        <p:nvPicPr>
          <p:cNvPr id="1204" name="Google Shape;1204;p5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4652682" y="4168548"/>
            <a:ext cx="698000" cy="169824"/>
          </a:xfrm>
          <a:prstGeom prst="rect">
            <a:avLst/>
          </a:prstGeom>
          <a:noFill/>
          <a:ln>
            <a:noFill/>
          </a:ln>
        </p:spPr>
      </p:pic>
      <p:pic>
        <p:nvPicPr>
          <p:cNvPr id="1205" name="Google Shape;1205;p5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8671113" y="2588949"/>
            <a:ext cx="414925" cy="334612"/>
          </a:xfrm>
          <a:prstGeom prst="rect">
            <a:avLst/>
          </a:prstGeom>
          <a:noFill/>
          <a:ln>
            <a:noFill/>
          </a:ln>
        </p:spPr>
      </p:pic>
      <p:pic>
        <p:nvPicPr>
          <p:cNvPr id="1206" name="Google Shape;1206;p5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5179804" y="1846086"/>
            <a:ext cx="414900" cy="123071"/>
          </a:xfrm>
          <a:prstGeom prst="rect">
            <a:avLst/>
          </a:prstGeom>
          <a:noFill/>
          <a:ln>
            <a:noFill/>
          </a:ln>
        </p:spPr>
      </p:pic>
      <p:pic>
        <p:nvPicPr>
          <p:cNvPr id="1207" name="Google Shape;1207;p56"/>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822012" y="3850651"/>
            <a:ext cx="698000" cy="144253"/>
          </a:xfrm>
          <a:prstGeom prst="rect">
            <a:avLst/>
          </a:prstGeom>
          <a:noFill/>
          <a:ln>
            <a:noFill/>
          </a:ln>
        </p:spPr>
      </p:pic>
      <p:pic>
        <p:nvPicPr>
          <p:cNvPr id="1208" name="Google Shape;1208;p56"/>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2674761" y="1060530"/>
            <a:ext cx="553200" cy="158063"/>
          </a:xfrm>
          <a:prstGeom prst="rect">
            <a:avLst/>
          </a:prstGeom>
          <a:noFill/>
          <a:ln>
            <a:noFill/>
          </a:ln>
        </p:spPr>
      </p:pic>
      <p:pic>
        <p:nvPicPr>
          <p:cNvPr id="1209" name="Google Shape;1209;p56"/>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3325515" y="1061008"/>
            <a:ext cx="471325" cy="157108"/>
          </a:xfrm>
          <a:prstGeom prst="rect">
            <a:avLst/>
          </a:prstGeom>
          <a:noFill/>
          <a:ln>
            <a:noFill/>
          </a:ln>
        </p:spPr>
      </p:pic>
      <p:pic>
        <p:nvPicPr>
          <p:cNvPr id="1210" name="Google Shape;1210;p56"/>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2034044" y="3486314"/>
            <a:ext cx="594300" cy="174328"/>
          </a:xfrm>
          <a:prstGeom prst="rect">
            <a:avLst/>
          </a:prstGeom>
          <a:noFill/>
          <a:ln>
            <a:noFill/>
          </a:ln>
        </p:spPr>
      </p:pic>
      <p:pic>
        <p:nvPicPr>
          <p:cNvPr id="1211" name="Google Shape;1211;p56"/>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8606725" y="1035098"/>
            <a:ext cx="471300" cy="208927"/>
          </a:xfrm>
          <a:prstGeom prst="rect">
            <a:avLst/>
          </a:prstGeom>
          <a:noFill/>
          <a:ln>
            <a:noFill/>
          </a:ln>
        </p:spPr>
      </p:pic>
      <p:pic>
        <p:nvPicPr>
          <p:cNvPr id="1212" name="Google Shape;1212;p56"/>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5399406" y="3037963"/>
            <a:ext cx="594300" cy="231758"/>
          </a:xfrm>
          <a:prstGeom prst="rect">
            <a:avLst/>
          </a:prstGeom>
          <a:noFill/>
          <a:ln>
            <a:noFill/>
          </a:ln>
        </p:spPr>
      </p:pic>
      <p:pic>
        <p:nvPicPr>
          <p:cNvPr id="1213" name="Google Shape;1213;p56"/>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2535896" y="4491521"/>
            <a:ext cx="414900" cy="336399"/>
          </a:xfrm>
          <a:prstGeom prst="rect">
            <a:avLst/>
          </a:prstGeom>
          <a:noFill/>
          <a:ln>
            <a:noFill/>
          </a:ln>
        </p:spPr>
      </p:pic>
      <p:pic>
        <p:nvPicPr>
          <p:cNvPr id="1214" name="Google Shape;1214;p56"/>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1888389" y="2262140"/>
            <a:ext cx="471325" cy="155527"/>
          </a:xfrm>
          <a:prstGeom prst="rect">
            <a:avLst/>
          </a:prstGeom>
          <a:noFill/>
          <a:ln>
            <a:noFill/>
          </a:ln>
        </p:spPr>
      </p:pic>
      <p:pic>
        <p:nvPicPr>
          <p:cNvPr id="1215" name="Google Shape;1215;p56"/>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5057626" y="1053936"/>
            <a:ext cx="414900" cy="171252"/>
          </a:xfrm>
          <a:prstGeom prst="rect">
            <a:avLst/>
          </a:prstGeom>
          <a:noFill/>
          <a:ln>
            <a:noFill/>
          </a:ln>
        </p:spPr>
      </p:pic>
      <p:pic>
        <p:nvPicPr>
          <p:cNvPr id="1216" name="Google Shape;1216;p56"/>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2495598" y="4189810"/>
            <a:ext cx="707225" cy="127301"/>
          </a:xfrm>
          <a:prstGeom prst="rect">
            <a:avLst/>
          </a:prstGeom>
          <a:noFill/>
          <a:ln>
            <a:noFill/>
          </a:ln>
        </p:spPr>
      </p:pic>
      <p:pic>
        <p:nvPicPr>
          <p:cNvPr id="1217" name="Google Shape;1217;p56"/>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7316474" y="1412501"/>
            <a:ext cx="504000" cy="201606"/>
          </a:xfrm>
          <a:prstGeom prst="rect">
            <a:avLst/>
          </a:prstGeom>
          <a:noFill/>
          <a:ln>
            <a:noFill/>
          </a:ln>
        </p:spPr>
      </p:pic>
      <p:pic>
        <p:nvPicPr>
          <p:cNvPr id="1218" name="Google Shape;1218;p56"/>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6153711" y="1833170"/>
            <a:ext cx="698000" cy="148902"/>
          </a:xfrm>
          <a:prstGeom prst="rect">
            <a:avLst/>
          </a:prstGeom>
          <a:noFill/>
          <a:ln>
            <a:noFill/>
          </a:ln>
        </p:spPr>
      </p:pic>
      <p:pic>
        <p:nvPicPr>
          <p:cNvPr id="1219" name="Google Shape;1219;p56"/>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1250507" y="1752575"/>
            <a:ext cx="277000" cy="310091"/>
          </a:xfrm>
          <a:prstGeom prst="rect">
            <a:avLst/>
          </a:prstGeom>
          <a:noFill/>
          <a:ln>
            <a:noFill/>
          </a:ln>
        </p:spPr>
      </p:pic>
      <p:pic>
        <p:nvPicPr>
          <p:cNvPr id="1220" name="Google Shape;1220;p56"/>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6239424" y="3513954"/>
            <a:ext cx="776400" cy="119048"/>
          </a:xfrm>
          <a:prstGeom prst="rect">
            <a:avLst/>
          </a:prstGeom>
          <a:noFill/>
          <a:ln>
            <a:noFill/>
          </a:ln>
        </p:spPr>
      </p:pic>
      <p:pic>
        <p:nvPicPr>
          <p:cNvPr id="1221" name="Google Shape;1221;p56"/>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8438125" y="4155627"/>
            <a:ext cx="707225" cy="195665"/>
          </a:xfrm>
          <a:prstGeom prst="rect">
            <a:avLst/>
          </a:prstGeom>
          <a:noFill/>
          <a:ln>
            <a:noFill/>
          </a:ln>
        </p:spPr>
      </p:pic>
      <p:pic>
        <p:nvPicPr>
          <p:cNvPr id="1222" name="Google Shape;1222;p56"/>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5199334" y="1453804"/>
            <a:ext cx="585300" cy="118999"/>
          </a:xfrm>
          <a:prstGeom prst="rect">
            <a:avLst/>
          </a:prstGeom>
          <a:noFill/>
          <a:ln>
            <a:noFill/>
          </a:ln>
        </p:spPr>
      </p:pic>
      <p:pic>
        <p:nvPicPr>
          <p:cNvPr id="1223" name="Google Shape;1223;p56"/>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1672477" y="1436864"/>
            <a:ext cx="504000" cy="152879"/>
          </a:xfrm>
          <a:prstGeom prst="rect">
            <a:avLst/>
          </a:prstGeom>
          <a:noFill/>
          <a:ln>
            <a:noFill/>
          </a:ln>
        </p:spPr>
      </p:pic>
      <p:pic>
        <p:nvPicPr>
          <p:cNvPr id="1224" name="Google Shape;1224;p56"/>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5745268" y="2680071"/>
            <a:ext cx="513600" cy="152368"/>
          </a:xfrm>
          <a:prstGeom prst="rect">
            <a:avLst/>
          </a:prstGeom>
          <a:noFill/>
          <a:ln>
            <a:noFill/>
          </a:ln>
        </p:spPr>
      </p:pic>
      <p:pic>
        <p:nvPicPr>
          <p:cNvPr id="1225" name="Google Shape;1225;p56"/>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4661434" y="3041342"/>
            <a:ext cx="675000" cy="225000"/>
          </a:xfrm>
          <a:prstGeom prst="rect">
            <a:avLst/>
          </a:prstGeom>
          <a:noFill/>
          <a:ln>
            <a:noFill/>
          </a:ln>
        </p:spPr>
      </p:pic>
      <p:pic>
        <p:nvPicPr>
          <p:cNvPr id="1226" name="Google Shape;1226;p56"/>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8038156" y="4585883"/>
            <a:ext cx="471300" cy="147676"/>
          </a:xfrm>
          <a:prstGeom prst="rect">
            <a:avLst/>
          </a:prstGeom>
          <a:noFill/>
          <a:ln>
            <a:noFill/>
          </a:ln>
        </p:spPr>
      </p:pic>
      <p:pic>
        <p:nvPicPr>
          <p:cNvPr id="1227" name="Google Shape;1227;p56"/>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6056678" y="3096679"/>
            <a:ext cx="553200" cy="114326"/>
          </a:xfrm>
          <a:prstGeom prst="rect">
            <a:avLst/>
          </a:prstGeom>
          <a:noFill/>
          <a:ln>
            <a:noFill/>
          </a:ln>
        </p:spPr>
      </p:pic>
      <p:pic>
        <p:nvPicPr>
          <p:cNvPr id="1228" name="Google Shape;1228;p56"/>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4731315" y="2668430"/>
            <a:ext cx="414925" cy="175650"/>
          </a:xfrm>
          <a:prstGeom prst="rect">
            <a:avLst/>
          </a:prstGeom>
          <a:noFill/>
          <a:ln>
            <a:noFill/>
          </a:ln>
        </p:spPr>
      </p:pic>
    </p:spTree>
    <p:extLst>
      <p:ext uri="{BB962C8B-B14F-4D97-AF65-F5344CB8AC3E}">
        <p14:creationId xmlns:p14="http://schemas.microsoft.com/office/powerpoint/2010/main" val="946366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4678635" y="3312083"/>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2831135" y="3484407"/>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228807" y="2633783"/>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3821536" y="3070992"/>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337185" y="2873468"/>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4670516" y="4030235"/>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1126250" y="3874632"/>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6664796" y="2936826"/>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5514830" y="2374191"/>
            <a:ext cx="617434" cy="562635"/>
          </a:xfrm>
          <a:prstGeom prst="rect">
            <a:avLst/>
          </a:prstGeom>
          <a:noFill/>
          <a:ln>
            <a:noFill/>
          </a:ln>
        </p:spPr>
      </p:pic>
      <p:pic>
        <p:nvPicPr>
          <p:cNvPr id="78" name="图片 7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52816" y="3427321"/>
            <a:ext cx="751186" cy="460727"/>
          </a:xfrm>
          <a:prstGeom prst="rect">
            <a:avLst/>
          </a:prstGeom>
        </p:spPr>
      </p:pic>
      <p:pic>
        <p:nvPicPr>
          <p:cNvPr id="81" name="Google Shape;1116;p101"/>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6706739" y="3822809"/>
            <a:ext cx="513600" cy="394122"/>
          </a:xfrm>
          <a:prstGeom prst="rect">
            <a:avLst/>
          </a:prstGeom>
          <a:noFill/>
          <a:ln>
            <a:noFill/>
          </a:ln>
        </p:spPr>
      </p:pic>
      <p:pic>
        <p:nvPicPr>
          <p:cNvPr id="69" name="Google Shape;1191;p138"/>
          <p:cNvPicPr preferRelativeResize="0">
            <a:picLocks noChangeAspect="1"/>
          </p:cNvPicPr>
          <p:nvPr/>
        </p:nvPicPr>
        <p:blipFill>
          <a:blip r:embed="rId15">
            <a:alphaModFix/>
          </a:blip>
          <a:stretch>
            <a:fillRect/>
          </a:stretch>
        </p:blipFill>
        <p:spPr>
          <a:xfrm>
            <a:off x="8000039" y="1776327"/>
            <a:ext cx="569037" cy="255337"/>
          </a:xfrm>
          <a:prstGeom prst="rect">
            <a:avLst/>
          </a:prstGeom>
          <a:noFill/>
          <a:ln>
            <a:noFill/>
          </a:ln>
        </p:spPr>
      </p:pic>
      <p:pic>
        <p:nvPicPr>
          <p:cNvPr id="71" name="Google Shape;1297;p139"/>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3780679" y="2567731"/>
            <a:ext cx="636000" cy="288004"/>
          </a:xfrm>
          <a:prstGeom prst="rect">
            <a:avLst/>
          </a:prstGeom>
          <a:noFill/>
          <a:ln>
            <a:noFill/>
          </a:ln>
        </p:spPr>
      </p:pic>
      <p:pic>
        <p:nvPicPr>
          <p:cNvPr id="73" name="Google Shape;1252;p139"/>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4691592" y="3047722"/>
            <a:ext cx="636000" cy="241676"/>
          </a:xfrm>
          <a:prstGeom prst="rect">
            <a:avLst/>
          </a:prstGeom>
          <a:noFill/>
          <a:ln>
            <a:noFill/>
          </a:ln>
        </p:spPr>
      </p:pic>
      <p:pic>
        <p:nvPicPr>
          <p:cNvPr id="74" name="Google Shape;1358;p140"/>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2866158" y="3911495"/>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6412421" y="1563403"/>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7821087" y="1354607"/>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36393" y="3809294"/>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6"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3795145" y="3976669"/>
            <a:ext cx="585300" cy="223351"/>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8" cstate="print">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952393" y="2910372"/>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660300" y="3435274"/>
            <a:ext cx="739953" cy="323125"/>
          </a:xfrm>
          <a:prstGeom prst="rect">
            <a:avLst/>
          </a:prstGeom>
          <a:noFill/>
          <a:ln>
            <a:noFill/>
          </a:ln>
        </p:spPr>
      </p:pic>
      <p:pic>
        <p:nvPicPr>
          <p:cNvPr id="67" name="Google Shape;929;p35"/>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5703870" y="3990341"/>
            <a:ext cx="513600" cy="228433"/>
          </a:xfrm>
          <a:prstGeom prst="rect">
            <a:avLst/>
          </a:prstGeom>
          <a:noFill/>
          <a:ln>
            <a:noFill/>
          </a:ln>
        </p:spPr>
      </p:pic>
      <p:pic>
        <p:nvPicPr>
          <p:cNvPr id="79" name="Google Shape;830;p4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157162" y="2623503"/>
            <a:ext cx="485700" cy="173225"/>
          </a:xfrm>
          <a:prstGeom prst="rect">
            <a:avLst/>
          </a:prstGeom>
          <a:noFill/>
          <a:ln>
            <a:noFill/>
          </a:ln>
        </p:spPr>
      </p:pic>
      <p:pic>
        <p:nvPicPr>
          <p:cNvPr id="83" name="Google Shape;643;p41"/>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4829151" y="1832649"/>
            <a:ext cx="1088689" cy="244406"/>
          </a:xfrm>
          <a:prstGeom prst="rect">
            <a:avLst/>
          </a:prstGeom>
          <a:noFill/>
          <a:ln>
            <a:noFill/>
          </a:ln>
        </p:spPr>
      </p:pic>
      <p:pic>
        <p:nvPicPr>
          <p:cNvPr id="59" name="Google Shape;716;p4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162303" y="1372463"/>
            <a:ext cx="1208866" cy="217596"/>
          </a:xfrm>
          <a:prstGeom prst="rect">
            <a:avLst/>
          </a:prstGeom>
          <a:noFill/>
          <a:ln>
            <a:noFill/>
          </a:ln>
        </p:spPr>
      </p:pic>
      <p:pic>
        <p:nvPicPr>
          <p:cNvPr id="85" name="Google Shape;1023;p5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478940" y="3499594"/>
            <a:ext cx="1009572" cy="232193"/>
          </a:xfrm>
          <a:prstGeom prst="rect">
            <a:avLst/>
          </a:prstGeom>
          <a:noFill/>
          <a:ln>
            <a:noFill/>
          </a:ln>
        </p:spPr>
      </p:pic>
      <p:pic>
        <p:nvPicPr>
          <p:cNvPr id="87" name="Google Shape;865;p5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663692" y="2617639"/>
            <a:ext cx="663900" cy="123917"/>
          </a:xfrm>
          <a:prstGeom prst="rect">
            <a:avLst/>
          </a:prstGeom>
          <a:noFill/>
          <a:ln>
            <a:noFill/>
          </a:ln>
        </p:spPr>
      </p:pic>
      <p:pic>
        <p:nvPicPr>
          <p:cNvPr id="89" name="Google Shape;763;p50"/>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399004" y="3556971"/>
            <a:ext cx="594151" cy="201428"/>
          </a:xfrm>
          <a:prstGeom prst="rect">
            <a:avLst/>
          </a:prstGeom>
          <a:noFill/>
          <a:ln>
            <a:noFill/>
          </a:ln>
        </p:spPr>
      </p:pic>
      <p:pic>
        <p:nvPicPr>
          <p:cNvPr id="77" name="Google Shape;836;p5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76723" y="3070992"/>
            <a:ext cx="794400" cy="325686"/>
          </a:xfrm>
          <a:prstGeom prst="rect">
            <a:avLst/>
          </a:prstGeom>
          <a:noFill/>
          <a:ln>
            <a:noFill/>
          </a:ln>
        </p:spPr>
      </p:pic>
      <p:pic>
        <p:nvPicPr>
          <p:cNvPr id="57" name="Google Shape;945;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108036" y="3874632"/>
            <a:ext cx="432886" cy="405185"/>
          </a:xfrm>
          <a:prstGeom prst="rect">
            <a:avLst/>
          </a:prstGeom>
          <a:noFill/>
          <a:ln>
            <a:noFill/>
          </a:ln>
        </p:spPr>
      </p:pic>
      <p:pic>
        <p:nvPicPr>
          <p:cNvPr id="68" name="Google Shape;815;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186777" y="3613011"/>
            <a:ext cx="804650" cy="109970"/>
          </a:xfrm>
          <a:prstGeom prst="rect">
            <a:avLst/>
          </a:prstGeom>
          <a:noFill/>
          <a:ln>
            <a:noFill/>
          </a:ln>
        </p:spPr>
      </p:pic>
      <p:pic>
        <p:nvPicPr>
          <p:cNvPr id="80" name="Google Shape;948;p2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90295" y="4483067"/>
            <a:ext cx="663900" cy="194744"/>
          </a:xfrm>
          <a:prstGeom prst="rect">
            <a:avLst/>
          </a:prstGeom>
          <a:noFill/>
          <a:ln>
            <a:noFill/>
          </a:ln>
        </p:spPr>
      </p:pic>
      <p:pic>
        <p:nvPicPr>
          <p:cNvPr id="60" name="Google Shape;745;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855673" y="2603434"/>
            <a:ext cx="614825" cy="211090"/>
          </a:xfrm>
          <a:prstGeom prst="rect">
            <a:avLst/>
          </a:prstGeom>
          <a:noFill/>
          <a:ln>
            <a:noFill/>
          </a:ln>
        </p:spPr>
      </p:pic>
      <p:pic>
        <p:nvPicPr>
          <p:cNvPr id="88" name="Google Shape;742;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457633" y="2611406"/>
            <a:ext cx="743700" cy="183451"/>
          </a:xfrm>
          <a:prstGeom prst="rect">
            <a:avLst/>
          </a:prstGeom>
          <a:noFill/>
          <a:ln>
            <a:noFill/>
          </a:ln>
        </p:spPr>
      </p:pic>
      <p:pic>
        <p:nvPicPr>
          <p:cNvPr id="90" name="Google Shape;726;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137631" y="3020872"/>
            <a:ext cx="548700" cy="309417"/>
          </a:xfrm>
          <a:prstGeom prst="rect">
            <a:avLst/>
          </a:prstGeom>
          <a:noFill/>
          <a:ln>
            <a:noFill/>
          </a:ln>
        </p:spPr>
      </p:pic>
      <p:pic>
        <p:nvPicPr>
          <p:cNvPr id="86" name="Google Shape;736;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563470" y="3032588"/>
            <a:ext cx="794400" cy="285984"/>
          </a:xfrm>
          <a:prstGeom prst="rect">
            <a:avLst/>
          </a:prstGeom>
          <a:noFill/>
          <a:ln>
            <a:noFill/>
          </a:ln>
        </p:spPr>
      </p:pic>
      <p:pic>
        <p:nvPicPr>
          <p:cNvPr id="55"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19500" y="3510558"/>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2332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5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103</a:t>
            </a:r>
            <a:r>
              <a:rPr lang="zh-CN" altLang="en-US" dirty="0"/>
              <a:t>家认证</a:t>
            </a:r>
            <a:r>
              <a:rPr lang="en-US" dirty="0"/>
              <a:t>Kubernetes </a:t>
            </a:r>
            <a:r>
              <a:rPr lang="zh-CN" altLang="en-US" dirty="0"/>
              <a:t>服务商</a:t>
            </a:r>
            <a:endParaRPr dirty="0"/>
          </a:p>
        </p:txBody>
      </p:sp>
      <p:pic>
        <p:nvPicPr>
          <p:cNvPr id="1242" name="Google Shape;1242;p5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53144" y="1568073"/>
            <a:ext cx="336800" cy="214861"/>
          </a:xfrm>
          <a:prstGeom prst="rect">
            <a:avLst/>
          </a:prstGeom>
          <a:noFill/>
          <a:ln>
            <a:noFill/>
          </a:ln>
        </p:spPr>
      </p:pic>
      <p:pic>
        <p:nvPicPr>
          <p:cNvPr id="1243" name="Google Shape;1243;p5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277606" y="3748834"/>
            <a:ext cx="473950" cy="302397"/>
          </a:xfrm>
          <a:prstGeom prst="rect">
            <a:avLst/>
          </a:prstGeom>
          <a:noFill/>
          <a:ln>
            <a:noFill/>
          </a:ln>
        </p:spPr>
      </p:pic>
      <p:pic>
        <p:nvPicPr>
          <p:cNvPr id="1244" name="Google Shape;1244;p5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703179" y="3762138"/>
            <a:ext cx="432325" cy="275790"/>
          </a:xfrm>
          <a:prstGeom prst="rect">
            <a:avLst/>
          </a:prstGeom>
          <a:noFill/>
          <a:ln>
            <a:noFill/>
          </a:ln>
        </p:spPr>
      </p:pic>
      <p:pic>
        <p:nvPicPr>
          <p:cNvPr id="1245" name="Google Shape;1245;p5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225767" y="4256880"/>
            <a:ext cx="513750" cy="328221"/>
          </a:xfrm>
          <a:prstGeom prst="rect">
            <a:avLst/>
          </a:prstGeom>
          <a:noFill/>
          <a:ln>
            <a:noFill/>
          </a:ln>
        </p:spPr>
      </p:pic>
      <p:pic>
        <p:nvPicPr>
          <p:cNvPr id="1246" name="Google Shape;1246;p58"/>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748266" y="4318749"/>
            <a:ext cx="590650" cy="204485"/>
          </a:xfrm>
          <a:prstGeom prst="rect">
            <a:avLst/>
          </a:prstGeom>
          <a:noFill/>
          <a:ln>
            <a:noFill/>
          </a:ln>
        </p:spPr>
      </p:pic>
      <p:pic>
        <p:nvPicPr>
          <p:cNvPr id="1247" name="Google Shape;1247;p5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169938" y="4215990"/>
            <a:ext cx="316025" cy="410002"/>
          </a:xfrm>
          <a:prstGeom prst="rect">
            <a:avLst/>
          </a:prstGeom>
          <a:noFill/>
          <a:ln>
            <a:noFill/>
          </a:ln>
        </p:spPr>
      </p:pic>
      <p:pic>
        <p:nvPicPr>
          <p:cNvPr id="1248" name="Google Shape;1248;p5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458570" y="3740404"/>
            <a:ext cx="473950" cy="319257"/>
          </a:xfrm>
          <a:prstGeom prst="rect">
            <a:avLst/>
          </a:prstGeom>
          <a:noFill/>
          <a:ln>
            <a:noFill/>
          </a:ln>
        </p:spPr>
      </p:pic>
      <p:pic>
        <p:nvPicPr>
          <p:cNvPr id="1249" name="Google Shape;1249;p5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41"/>
            <a:ext cx="336800" cy="169501"/>
          </a:xfrm>
          <a:prstGeom prst="rect">
            <a:avLst/>
          </a:prstGeom>
          <a:noFill/>
          <a:ln>
            <a:noFill/>
          </a:ln>
        </p:spPr>
      </p:pic>
      <p:pic>
        <p:nvPicPr>
          <p:cNvPr id="1250" name="Google Shape;1250;p5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466306" y="1055030"/>
            <a:ext cx="661100" cy="185005"/>
          </a:xfrm>
          <a:prstGeom prst="rect">
            <a:avLst/>
          </a:prstGeom>
          <a:noFill/>
          <a:ln>
            <a:noFill/>
          </a:ln>
        </p:spPr>
      </p:pic>
      <p:pic>
        <p:nvPicPr>
          <p:cNvPr id="1251" name="Google Shape;1251;p5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462047" y="2178057"/>
            <a:ext cx="661099" cy="152654"/>
          </a:xfrm>
          <a:prstGeom prst="rect">
            <a:avLst/>
          </a:prstGeom>
          <a:noFill/>
          <a:ln>
            <a:noFill/>
          </a:ln>
        </p:spPr>
      </p:pic>
      <p:pic>
        <p:nvPicPr>
          <p:cNvPr id="1252" name="Google Shape;1252;p5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1253" name="Google Shape;1253;p5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036701" y="2179022"/>
            <a:ext cx="513750" cy="150723"/>
          </a:xfrm>
          <a:prstGeom prst="rect">
            <a:avLst/>
          </a:prstGeom>
          <a:noFill/>
          <a:ln>
            <a:noFill/>
          </a:ln>
        </p:spPr>
      </p:pic>
      <p:pic>
        <p:nvPicPr>
          <p:cNvPr id="1254" name="Google Shape;1254;p5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636821" y="1571255"/>
            <a:ext cx="548700" cy="208497"/>
          </a:xfrm>
          <a:prstGeom prst="rect">
            <a:avLst/>
          </a:prstGeom>
          <a:noFill/>
          <a:ln>
            <a:noFill/>
          </a:ln>
        </p:spPr>
      </p:pic>
      <p:pic>
        <p:nvPicPr>
          <p:cNvPr id="1255" name="Google Shape;1255;p58"/>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6650390" y="943738"/>
            <a:ext cx="390000" cy="407590"/>
          </a:xfrm>
          <a:prstGeom prst="rect">
            <a:avLst/>
          </a:prstGeom>
          <a:noFill/>
          <a:ln>
            <a:noFill/>
          </a:ln>
        </p:spPr>
      </p:pic>
      <p:pic>
        <p:nvPicPr>
          <p:cNvPr id="1256" name="Google Shape;1256;p58"/>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274437" y="1587562"/>
            <a:ext cx="635699" cy="175883"/>
          </a:xfrm>
          <a:prstGeom prst="rect">
            <a:avLst/>
          </a:prstGeom>
          <a:noFill/>
          <a:ln>
            <a:noFill/>
          </a:ln>
        </p:spPr>
      </p:pic>
      <p:pic>
        <p:nvPicPr>
          <p:cNvPr id="1257" name="Google Shape;1257;p5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039382" y="2105257"/>
            <a:ext cx="473999" cy="298254"/>
          </a:xfrm>
          <a:prstGeom prst="rect">
            <a:avLst/>
          </a:prstGeom>
          <a:noFill/>
          <a:ln>
            <a:noFill/>
          </a:ln>
        </p:spPr>
      </p:pic>
      <p:pic>
        <p:nvPicPr>
          <p:cNvPr id="1258" name="Google Shape;1258;p5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757793" y="3188817"/>
            <a:ext cx="474001" cy="319221"/>
          </a:xfrm>
          <a:prstGeom prst="rect">
            <a:avLst/>
          </a:prstGeom>
          <a:noFill/>
          <a:ln>
            <a:noFill/>
          </a:ln>
        </p:spPr>
      </p:pic>
      <p:pic>
        <p:nvPicPr>
          <p:cNvPr id="1259" name="Google Shape;1259;p5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335985" y="1513526"/>
            <a:ext cx="336800" cy="323955"/>
          </a:xfrm>
          <a:prstGeom prst="rect">
            <a:avLst/>
          </a:prstGeom>
          <a:noFill/>
          <a:ln>
            <a:noFill/>
          </a:ln>
        </p:spPr>
      </p:pic>
      <p:pic>
        <p:nvPicPr>
          <p:cNvPr id="1260" name="Google Shape;1260;p5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241643" y="4255111"/>
            <a:ext cx="432325" cy="331760"/>
          </a:xfrm>
          <a:prstGeom prst="rect">
            <a:avLst/>
          </a:prstGeom>
          <a:noFill/>
          <a:ln>
            <a:noFill/>
          </a:ln>
        </p:spPr>
      </p:pic>
      <p:pic>
        <p:nvPicPr>
          <p:cNvPr id="1261" name="Google Shape;1261;p5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317745" y="3176565"/>
            <a:ext cx="403200" cy="343725"/>
          </a:xfrm>
          <a:prstGeom prst="rect">
            <a:avLst/>
          </a:prstGeom>
          <a:noFill/>
          <a:ln>
            <a:noFill/>
          </a:ln>
        </p:spPr>
      </p:pic>
      <p:pic>
        <p:nvPicPr>
          <p:cNvPr id="1262" name="Google Shape;1262;p5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817589" y="2061138"/>
            <a:ext cx="432350" cy="386491"/>
          </a:xfrm>
          <a:prstGeom prst="rect">
            <a:avLst/>
          </a:prstGeom>
          <a:noFill/>
          <a:ln>
            <a:noFill/>
          </a:ln>
        </p:spPr>
      </p:pic>
      <p:pic>
        <p:nvPicPr>
          <p:cNvPr id="1263" name="Google Shape;1263;p58"/>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729453" y="2584304"/>
            <a:ext cx="473974" cy="382174"/>
          </a:xfrm>
          <a:prstGeom prst="rect">
            <a:avLst/>
          </a:prstGeom>
          <a:noFill/>
          <a:ln>
            <a:noFill/>
          </a:ln>
        </p:spPr>
      </p:pic>
      <p:pic>
        <p:nvPicPr>
          <p:cNvPr id="1264" name="Google Shape;1264;p5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088366" y="1103644"/>
            <a:ext cx="661100" cy="87778"/>
          </a:xfrm>
          <a:prstGeom prst="rect">
            <a:avLst/>
          </a:prstGeom>
          <a:noFill/>
          <a:ln>
            <a:noFill/>
          </a:ln>
        </p:spPr>
      </p:pic>
      <p:pic>
        <p:nvPicPr>
          <p:cNvPr id="1265" name="Google Shape;1265;p5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516556" y="3238128"/>
            <a:ext cx="432325" cy="220598"/>
          </a:xfrm>
          <a:prstGeom prst="rect">
            <a:avLst/>
          </a:prstGeom>
          <a:noFill/>
          <a:ln>
            <a:noFill/>
          </a:ln>
        </p:spPr>
      </p:pic>
      <p:pic>
        <p:nvPicPr>
          <p:cNvPr id="1266" name="Google Shape;1266;p5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797443" y="1078665"/>
            <a:ext cx="661099" cy="137735"/>
          </a:xfrm>
          <a:prstGeom prst="rect">
            <a:avLst/>
          </a:prstGeom>
          <a:noFill/>
          <a:ln>
            <a:noFill/>
          </a:ln>
        </p:spPr>
      </p:pic>
      <p:pic>
        <p:nvPicPr>
          <p:cNvPr id="1267" name="Google Shape;1267;p5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011774" y="1106437"/>
            <a:ext cx="590650" cy="88988"/>
          </a:xfrm>
          <a:prstGeom prst="rect">
            <a:avLst/>
          </a:prstGeom>
          <a:noFill/>
          <a:ln>
            <a:noFill/>
          </a:ln>
        </p:spPr>
      </p:pic>
      <p:pic>
        <p:nvPicPr>
          <p:cNvPr id="1268" name="Google Shape;1268;p58"/>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5370038" y="1023299"/>
            <a:ext cx="548700" cy="248468"/>
          </a:xfrm>
          <a:prstGeom prst="rect">
            <a:avLst/>
          </a:prstGeom>
          <a:noFill/>
          <a:ln>
            <a:noFill/>
          </a:ln>
        </p:spPr>
      </p:pic>
      <p:pic>
        <p:nvPicPr>
          <p:cNvPr id="1269" name="Google Shape;1269;p58"/>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284429" y="2160310"/>
            <a:ext cx="661100" cy="188147"/>
          </a:xfrm>
          <a:prstGeom prst="rect">
            <a:avLst/>
          </a:prstGeom>
          <a:noFill/>
          <a:ln>
            <a:noFill/>
          </a:ln>
        </p:spPr>
      </p:pic>
      <p:pic>
        <p:nvPicPr>
          <p:cNvPr id="1270" name="Google Shape;1270;p5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993625" y="1602459"/>
            <a:ext cx="697999" cy="146089"/>
          </a:xfrm>
          <a:prstGeom prst="rect">
            <a:avLst/>
          </a:prstGeom>
          <a:noFill/>
          <a:ln>
            <a:noFill/>
          </a:ln>
        </p:spPr>
      </p:pic>
      <p:pic>
        <p:nvPicPr>
          <p:cNvPr id="1271" name="Google Shape;1271;p5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163021" y="2660654"/>
            <a:ext cx="513750" cy="229473"/>
          </a:xfrm>
          <a:prstGeom prst="rect">
            <a:avLst/>
          </a:prstGeom>
          <a:noFill/>
          <a:ln>
            <a:noFill/>
          </a:ln>
        </p:spPr>
      </p:pic>
      <p:pic>
        <p:nvPicPr>
          <p:cNvPr id="1272" name="Google Shape;1272;p5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799464" y="3752810"/>
            <a:ext cx="316025" cy="294445"/>
          </a:xfrm>
          <a:prstGeom prst="rect">
            <a:avLst/>
          </a:prstGeom>
          <a:noFill/>
          <a:ln>
            <a:noFill/>
          </a:ln>
        </p:spPr>
      </p:pic>
      <p:pic>
        <p:nvPicPr>
          <p:cNvPr id="1273" name="Google Shape;1273;p58"/>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28848" y="3312991"/>
            <a:ext cx="590650" cy="70872"/>
          </a:xfrm>
          <a:prstGeom prst="rect">
            <a:avLst/>
          </a:prstGeom>
          <a:noFill/>
          <a:ln>
            <a:noFill/>
          </a:ln>
        </p:spPr>
      </p:pic>
      <p:pic>
        <p:nvPicPr>
          <p:cNvPr id="1274" name="Google Shape;1274;p5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594316" y="1514184"/>
            <a:ext cx="432350" cy="322638"/>
          </a:xfrm>
          <a:prstGeom prst="rect">
            <a:avLst/>
          </a:prstGeom>
          <a:noFill/>
          <a:ln>
            <a:noFill/>
          </a:ln>
        </p:spPr>
      </p:pic>
      <p:pic>
        <p:nvPicPr>
          <p:cNvPr id="1275" name="Google Shape;1275;p5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607234" y="2153795"/>
            <a:ext cx="548700" cy="201177"/>
          </a:xfrm>
          <a:prstGeom prst="rect">
            <a:avLst/>
          </a:prstGeom>
          <a:noFill/>
          <a:ln>
            <a:noFill/>
          </a:ln>
        </p:spPr>
      </p:pic>
      <p:pic>
        <p:nvPicPr>
          <p:cNvPr id="1276" name="Google Shape;1276;p5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999051" y="1590837"/>
            <a:ext cx="590675" cy="169332"/>
          </a:xfrm>
          <a:prstGeom prst="rect">
            <a:avLst/>
          </a:prstGeom>
          <a:noFill/>
          <a:ln>
            <a:noFill/>
          </a:ln>
        </p:spPr>
      </p:pic>
      <p:pic>
        <p:nvPicPr>
          <p:cNvPr id="1277" name="Google Shape;1277;p5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207903" y="2569289"/>
            <a:ext cx="316025" cy="412203"/>
          </a:xfrm>
          <a:prstGeom prst="rect">
            <a:avLst/>
          </a:prstGeom>
          <a:noFill/>
          <a:ln>
            <a:noFill/>
          </a:ln>
        </p:spPr>
      </p:pic>
      <p:pic>
        <p:nvPicPr>
          <p:cNvPr id="1278" name="Google Shape;1278;p5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596614" y="2616829"/>
            <a:ext cx="513725" cy="317124"/>
          </a:xfrm>
          <a:prstGeom prst="rect">
            <a:avLst/>
          </a:prstGeom>
          <a:noFill/>
          <a:ln>
            <a:noFill/>
          </a:ln>
        </p:spPr>
      </p:pic>
      <p:pic>
        <p:nvPicPr>
          <p:cNvPr id="1279" name="Google Shape;1279;p5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492775" y="2652339"/>
            <a:ext cx="590650" cy="246104"/>
          </a:xfrm>
          <a:prstGeom prst="rect">
            <a:avLst/>
          </a:prstGeom>
          <a:noFill/>
          <a:ln>
            <a:noFill/>
          </a:ln>
        </p:spPr>
      </p:pic>
      <p:pic>
        <p:nvPicPr>
          <p:cNvPr id="1280" name="Google Shape;1280;p5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678642" y="1503439"/>
            <a:ext cx="390000" cy="344128"/>
          </a:xfrm>
          <a:prstGeom prst="rect">
            <a:avLst/>
          </a:prstGeom>
          <a:noFill/>
          <a:ln>
            <a:noFill/>
          </a:ln>
        </p:spPr>
      </p:pic>
      <p:pic>
        <p:nvPicPr>
          <p:cNvPr id="1281" name="Google Shape;1281;p5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848061" y="1027020"/>
            <a:ext cx="474000" cy="241025"/>
          </a:xfrm>
          <a:prstGeom prst="rect">
            <a:avLst/>
          </a:prstGeom>
          <a:noFill/>
          <a:ln>
            <a:noFill/>
          </a:ln>
        </p:spPr>
      </p:pic>
      <p:pic>
        <p:nvPicPr>
          <p:cNvPr id="1282" name="Google Shape;1282;p5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277077" y="3799081"/>
            <a:ext cx="414925" cy="201904"/>
          </a:xfrm>
          <a:prstGeom prst="rect">
            <a:avLst/>
          </a:prstGeom>
          <a:noFill/>
          <a:ln>
            <a:noFill/>
          </a:ln>
        </p:spPr>
      </p:pic>
      <p:pic>
        <p:nvPicPr>
          <p:cNvPr id="1283" name="Google Shape;1283;p5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780539" y="1517831"/>
            <a:ext cx="548700" cy="315345"/>
          </a:xfrm>
          <a:prstGeom prst="rect">
            <a:avLst/>
          </a:prstGeom>
          <a:noFill/>
          <a:ln>
            <a:noFill/>
          </a:ln>
        </p:spPr>
      </p:pic>
      <p:pic>
        <p:nvPicPr>
          <p:cNvPr id="1284" name="Google Shape;1284;p58"/>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4986344" y="2079777"/>
            <a:ext cx="381850" cy="349214"/>
          </a:xfrm>
          <a:prstGeom prst="rect">
            <a:avLst/>
          </a:prstGeom>
          <a:noFill/>
          <a:ln>
            <a:noFill/>
          </a:ln>
        </p:spPr>
      </p:pic>
      <p:pic>
        <p:nvPicPr>
          <p:cNvPr id="1285" name="Google Shape;1285;p5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396271" y="2694439"/>
            <a:ext cx="758950" cy="161904"/>
          </a:xfrm>
          <a:prstGeom prst="rect">
            <a:avLst/>
          </a:prstGeom>
          <a:noFill/>
          <a:ln>
            <a:noFill/>
          </a:ln>
        </p:spPr>
      </p:pic>
      <p:pic>
        <p:nvPicPr>
          <p:cNvPr id="1286" name="Google Shape;1286;p58"/>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3859018" y="3780762"/>
            <a:ext cx="590675" cy="238542"/>
          </a:xfrm>
          <a:prstGeom prst="rect">
            <a:avLst/>
          </a:prstGeom>
          <a:noFill/>
          <a:ln>
            <a:noFill/>
          </a:ln>
        </p:spPr>
      </p:pic>
      <p:pic>
        <p:nvPicPr>
          <p:cNvPr id="1287" name="Google Shape;1287;p58"/>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1757230" y="1081908"/>
            <a:ext cx="661100" cy="131249"/>
          </a:xfrm>
          <a:prstGeom prst="rect">
            <a:avLst/>
          </a:prstGeom>
          <a:noFill/>
          <a:ln>
            <a:noFill/>
          </a:ln>
        </p:spPr>
      </p:pic>
      <p:pic>
        <p:nvPicPr>
          <p:cNvPr id="1288" name="Google Shape;1288;p58"/>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6115581" y="1499626"/>
            <a:ext cx="432325" cy="351754"/>
          </a:xfrm>
          <a:prstGeom prst="rect">
            <a:avLst/>
          </a:prstGeom>
          <a:noFill/>
          <a:ln>
            <a:noFill/>
          </a:ln>
        </p:spPr>
      </p:pic>
      <p:pic>
        <p:nvPicPr>
          <p:cNvPr id="1289" name="Google Shape;1289;p5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041135" y="1079220"/>
            <a:ext cx="758950" cy="136625"/>
          </a:xfrm>
          <a:prstGeom prst="rect">
            <a:avLst/>
          </a:prstGeom>
          <a:noFill/>
          <a:ln>
            <a:noFill/>
          </a:ln>
        </p:spPr>
      </p:pic>
      <p:pic>
        <p:nvPicPr>
          <p:cNvPr id="1290" name="Google Shape;1290;p5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624817" y="2716321"/>
            <a:ext cx="590675" cy="118139"/>
          </a:xfrm>
          <a:prstGeom prst="rect">
            <a:avLst/>
          </a:prstGeom>
          <a:noFill/>
          <a:ln>
            <a:noFill/>
          </a:ln>
        </p:spPr>
      </p:pic>
      <p:pic>
        <p:nvPicPr>
          <p:cNvPr id="1291" name="Google Shape;1291;p58"/>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4557155" y="3749660"/>
            <a:ext cx="336800" cy="300745"/>
          </a:xfrm>
          <a:prstGeom prst="rect">
            <a:avLst/>
          </a:prstGeom>
          <a:noFill/>
          <a:ln>
            <a:noFill/>
          </a:ln>
        </p:spPr>
      </p:pic>
      <p:pic>
        <p:nvPicPr>
          <p:cNvPr id="1292" name="Google Shape;1292;p5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242966" y="3810795"/>
            <a:ext cx="661100" cy="178475"/>
          </a:xfrm>
          <a:prstGeom prst="rect">
            <a:avLst/>
          </a:prstGeom>
          <a:noFill/>
          <a:ln>
            <a:noFill/>
          </a:ln>
        </p:spPr>
      </p:pic>
      <p:pic>
        <p:nvPicPr>
          <p:cNvPr id="1293" name="Google Shape;1293;p58"/>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845932" y="2697033"/>
            <a:ext cx="698000" cy="156715"/>
          </a:xfrm>
          <a:prstGeom prst="rect">
            <a:avLst/>
          </a:prstGeom>
          <a:noFill/>
          <a:ln>
            <a:noFill/>
          </a:ln>
        </p:spPr>
      </p:pic>
      <p:pic>
        <p:nvPicPr>
          <p:cNvPr id="1294" name="Google Shape;1294;p5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41877" y="2162938"/>
            <a:ext cx="548700" cy="182892"/>
          </a:xfrm>
          <a:prstGeom prst="rect">
            <a:avLst/>
          </a:prstGeom>
          <a:noFill/>
          <a:ln>
            <a:noFill/>
          </a:ln>
        </p:spPr>
      </p:pic>
      <p:pic>
        <p:nvPicPr>
          <p:cNvPr id="1295" name="Google Shape;1295;p5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256110" y="2587285"/>
            <a:ext cx="316025" cy="376212"/>
          </a:xfrm>
          <a:prstGeom prst="rect">
            <a:avLst/>
          </a:prstGeom>
          <a:noFill/>
          <a:ln>
            <a:noFill/>
          </a:ln>
        </p:spPr>
      </p:pic>
      <p:pic>
        <p:nvPicPr>
          <p:cNvPr id="1296" name="Google Shape;1296;p5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216998" y="2186641"/>
            <a:ext cx="725850" cy="135485"/>
          </a:xfrm>
          <a:prstGeom prst="rect">
            <a:avLst/>
          </a:prstGeom>
          <a:noFill/>
          <a:ln>
            <a:noFill/>
          </a:ln>
        </p:spPr>
      </p:pic>
      <p:pic>
        <p:nvPicPr>
          <p:cNvPr id="1297" name="Google Shape;1297;p5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68410" y="4305825"/>
            <a:ext cx="590650" cy="230332"/>
          </a:xfrm>
          <a:prstGeom prst="rect">
            <a:avLst/>
          </a:prstGeom>
          <a:noFill/>
          <a:ln>
            <a:noFill/>
          </a:ln>
        </p:spPr>
      </p:pic>
      <p:pic>
        <p:nvPicPr>
          <p:cNvPr id="1298" name="Google Shape;1298;p5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576610" y="2604730"/>
            <a:ext cx="336800" cy="341321"/>
          </a:xfrm>
          <a:prstGeom prst="rect">
            <a:avLst/>
          </a:prstGeom>
          <a:noFill/>
          <a:ln>
            <a:noFill/>
          </a:ln>
        </p:spPr>
      </p:pic>
      <p:pic>
        <p:nvPicPr>
          <p:cNvPr id="1299" name="Google Shape;1299;p5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034833" y="3219472"/>
            <a:ext cx="590650" cy="257911"/>
          </a:xfrm>
          <a:prstGeom prst="rect">
            <a:avLst/>
          </a:prstGeom>
          <a:noFill/>
          <a:ln>
            <a:noFill/>
          </a:ln>
        </p:spPr>
      </p:pic>
      <p:pic>
        <p:nvPicPr>
          <p:cNvPr id="1300" name="Google Shape;1300;p5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455539" y="3229210"/>
            <a:ext cx="432350" cy="238434"/>
          </a:xfrm>
          <a:prstGeom prst="rect">
            <a:avLst/>
          </a:prstGeom>
          <a:noFill/>
          <a:ln>
            <a:noFill/>
          </a:ln>
        </p:spPr>
      </p:pic>
      <p:pic>
        <p:nvPicPr>
          <p:cNvPr id="1301" name="Google Shape;1301;p5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1318003" y="3137189"/>
            <a:ext cx="432350" cy="422477"/>
          </a:xfrm>
          <a:prstGeom prst="rect">
            <a:avLst/>
          </a:prstGeom>
          <a:noFill/>
          <a:ln>
            <a:noFill/>
          </a:ln>
        </p:spPr>
      </p:pic>
      <p:pic>
        <p:nvPicPr>
          <p:cNvPr id="1302" name="Google Shape;1302;p5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910270" y="1507103"/>
            <a:ext cx="336800" cy="336800"/>
          </a:xfrm>
          <a:prstGeom prst="rect">
            <a:avLst/>
          </a:prstGeom>
          <a:noFill/>
          <a:ln>
            <a:noFill/>
          </a:ln>
        </p:spPr>
      </p:pic>
      <p:pic>
        <p:nvPicPr>
          <p:cNvPr id="1303" name="Google Shape;1303;p5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418155" y="1484111"/>
            <a:ext cx="403200" cy="382785"/>
          </a:xfrm>
          <a:prstGeom prst="rect">
            <a:avLst/>
          </a:prstGeom>
          <a:noFill/>
          <a:ln>
            <a:noFill/>
          </a:ln>
        </p:spPr>
      </p:pic>
      <p:pic>
        <p:nvPicPr>
          <p:cNvPr id="1304" name="Google Shape;1304;p5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3129" y="1555403"/>
            <a:ext cx="661100" cy="240200"/>
          </a:xfrm>
          <a:prstGeom prst="rect">
            <a:avLst/>
          </a:prstGeom>
          <a:noFill/>
          <a:ln>
            <a:noFill/>
          </a:ln>
        </p:spPr>
      </p:pic>
      <p:pic>
        <p:nvPicPr>
          <p:cNvPr id="1305" name="Google Shape;1305;p5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9321" y="3853395"/>
            <a:ext cx="548625" cy="93276"/>
          </a:xfrm>
          <a:prstGeom prst="rect">
            <a:avLst/>
          </a:prstGeom>
          <a:noFill/>
          <a:ln>
            <a:noFill/>
          </a:ln>
        </p:spPr>
      </p:pic>
      <p:pic>
        <p:nvPicPr>
          <p:cNvPr id="1306" name="Google Shape;1306;p5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711434" y="3257151"/>
            <a:ext cx="590650" cy="182551"/>
          </a:xfrm>
          <a:prstGeom prst="rect">
            <a:avLst/>
          </a:prstGeom>
          <a:noFill/>
          <a:ln>
            <a:noFill/>
          </a:ln>
        </p:spPr>
      </p:pic>
      <p:pic>
        <p:nvPicPr>
          <p:cNvPr id="1307" name="Google Shape;1307;p5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552669" y="4369214"/>
            <a:ext cx="661100" cy="103554"/>
          </a:xfrm>
          <a:prstGeom prst="rect">
            <a:avLst/>
          </a:prstGeom>
          <a:noFill/>
          <a:ln>
            <a:noFill/>
          </a:ln>
        </p:spPr>
      </p:pic>
      <p:pic>
        <p:nvPicPr>
          <p:cNvPr id="1308" name="Google Shape;1308;p5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090883" y="4349131"/>
            <a:ext cx="590675" cy="143720"/>
          </a:xfrm>
          <a:prstGeom prst="rect">
            <a:avLst/>
          </a:prstGeom>
          <a:noFill/>
          <a:ln>
            <a:noFill/>
          </a:ln>
        </p:spPr>
      </p:pic>
      <p:pic>
        <p:nvPicPr>
          <p:cNvPr id="1309" name="Google Shape;1309;p58"/>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3249786" y="2181861"/>
            <a:ext cx="473950" cy="145046"/>
          </a:xfrm>
          <a:prstGeom prst="rect">
            <a:avLst/>
          </a:prstGeom>
          <a:noFill/>
          <a:ln>
            <a:noFill/>
          </a:ln>
        </p:spPr>
      </p:pic>
      <p:pic>
        <p:nvPicPr>
          <p:cNvPr id="1310" name="Google Shape;1310;p5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343791" y="2133670"/>
            <a:ext cx="548700" cy="241428"/>
          </a:xfrm>
          <a:prstGeom prst="rect">
            <a:avLst/>
          </a:prstGeom>
          <a:noFill/>
          <a:ln>
            <a:noFill/>
          </a:ln>
        </p:spPr>
      </p:pic>
      <p:pic>
        <p:nvPicPr>
          <p:cNvPr id="1311" name="Google Shape;1311;p5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268175" y="2705464"/>
            <a:ext cx="635700" cy="139854"/>
          </a:xfrm>
          <a:prstGeom prst="rect">
            <a:avLst/>
          </a:prstGeom>
          <a:noFill/>
          <a:ln>
            <a:noFill/>
          </a:ln>
        </p:spPr>
      </p:pic>
      <p:pic>
        <p:nvPicPr>
          <p:cNvPr id="1312" name="Google Shape;1312;p5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21925" y="1012651"/>
            <a:ext cx="513750" cy="234630"/>
          </a:xfrm>
          <a:prstGeom prst="rect">
            <a:avLst/>
          </a:prstGeom>
          <a:noFill/>
          <a:ln>
            <a:noFill/>
          </a:ln>
        </p:spPr>
      </p:pic>
      <p:pic>
        <p:nvPicPr>
          <p:cNvPr id="1313" name="Google Shape;1313;p5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001417" y="3852501"/>
            <a:ext cx="594300" cy="95065"/>
          </a:xfrm>
          <a:prstGeom prst="rect">
            <a:avLst/>
          </a:prstGeom>
          <a:noFill/>
          <a:ln>
            <a:noFill/>
          </a:ln>
        </p:spPr>
      </p:pic>
      <p:pic>
        <p:nvPicPr>
          <p:cNvPr id="1314" name="Google Shape;1314;p5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011528" y="3802549"/>
            <a:ext cx="635700" cy="194968"/>
          </a:xfrm>
          <a:prstGeom prst="rect">
            <a:avLst/>
          </a:prstGeom>
          <a:noFill/>
          <a:ln>
            <a:noFill/>
          </a:ln>
        </p:spPr>
      </p:pic>
      <p:pic>
        <p:nvPicPr>
          <p:cNvPr id="1315" name="Google Shape;1315;p58"/>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752939" y="2707468"/>
            <a:ext cx="590650" cy="135846"/>
          </a:xfrm>
          <a:prstGeom prst="rect">
            <a:avLst/>
          </a:prstGeom>
          <a:noFill/>
          <a:ln>
            <a:noFill/>
          </a:ln>
        </p:spPr>
      </p:pic>
      <p:pic>
        <p:nvPicPr>
          <p:cNvPr id="1316" name="Google Shape;1316;p5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178860" y="1507346"/>
            <a:ext cx="725850" cy="336314"/>
          </a:xfrm>
          <a:prstGeom prst="rect">
            <a:avLst/>
          </a:prstGeom>
          <a:noFill/>
          <a:ln>
            <a:noFill/>
          </a:ln>
        </p:spPr>
      </p:pic>
      <p:pic>
        <p:nvPicPr>
          <p:cNvPr id="1317" name="Google Shape;1317;p5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661186" y="4293402"/>
            <a:ext cx="513750" cy="255179"/>
          </a:xfrm>
          <a:prstGeom prst="rect">
            <a:avLst/>
          </a:prstGeom>
          <a:noFill/>
          <a:ln>
            <a:noFill/>
          </a:ln>
        </p:spPr>
      </p:pic>
      <p:pic>
        <p:nvPicPr>
          <p:cNvPr id="1318" name="Google Shape;1318;p5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084353" y="1052424"/>
            <a:ext cx="548700" cy="190217"/>
          </a:xfrm>
          <a:prstGeom prst="rect">
            <a:avLst/>
          </a:prstGeom>
          <a:noFill/>
          <a:ln>
            <a:noFill/>
          </a:ln>
        </p:spPr>
      </p:pic>
      <p:pic>
        <p:nvPicPr>
          <p:cNvPr id="1319" name="Google Shape;1319;p5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973841" y="3278625"/>
            <a:ext cx="698000" cy="139604"/>
          </a:xfrm>
          <a:prstGeom prst="rect">
            <a:avLst/>
          </a:prstGeom>
          <a:noFill/>
          <a:ln>
            <a:noFill/>
          </a:ln>
        </p:spPr>
      </p:pic>
      <p:pic>
        <p:nvPicPr>
          <p:cNvPr id="1320" name="Google Shape;1320;p5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555934" y="2159287"/>
            <a:ext cx="548700" cy="190194"/>
          </a:xfrm>
          <a:prstGeom prst="rect">
            <a:avLst/>
          </a:prstGeom>
          <a:noFill/>
          <a:ln>
            <a:noFill/>
          </a:ln>
        </p:spPr>
      </p:pic>
      <p:pic>
        <p:nvPicPr>
          <p:cNvPr id="1321" name="Google Shape;1321;p5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4761700" y="1611049"/>
            <a:ext cx="743700" cy="128908"/>
          </a:xfrm>
          <a:prstGeom prst="rect">
            <a:avLst/>
          </a:prstGeom>
          <a:noFill/>
          <a:ln>
            <a:noFill/>
          </a:ln>
        </p:spPr>
      </p:pic>
      <p:pic>
        <p:nvPicPr>
          <p:cNvPr id="1322" name="Google Shape;1322;p5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836305" y="3235497"/>
            <a:ext cx="594300" cy="225861"/>
          </a:xfrm>
          <a:prstGeom prst="rect">
            <a:avLst/>
          </a:prstGeom>
          <a:noFill/>
          <a:ln>
            <a:noFill/>
          </a:ln>
        </p:spPr>
      </p:pic>
      <p:pic>
        <p:nvPicPr>
          <p:cNvPr id="1323" name="Google Shape;1323;p5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2039982" y="3816379"/>
            <a:ext cx="474000" cy="167308"/>
          </a:xfrm>
          <a:prstGeom prst="rect">
            <a:avLst/>
          </a:prstGeom>
          <a:noFill/>
          <a:ln>
            <a:noFill/>
          </a:ln>
        </p:spPr>
      </p:pic>
      <p:pic>
        <p:nvPicPr>
          <p:cNvPr id="1324" name="Google Shape;1324;p5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15408" y="3841760"/>
            <a:ext cx="635700" cy="116545"/>
          </a:xfrm>
          <a:prstGeom prst="rect">
            <a:avLst/>
          </a:prstGeom>
          <a:noFill/>
          <a:ln>
            <a:noFill/>
          </a:ln>
        </p:spPr>
      </p:pic>
      <p:pic>
        <p:nvPicPr>
          <p:cNvPr id="1325" name="Google Shape;1325;p5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69354" y="4258865"/>
            <a:ext cx="432350" cy="324251"/>
          </a:xfrm>
          <a:prstGeom prst="rect">
            <a:avLst/>
          </a:prstGeom>
          <a:noFill/>
          <a:ln>
            <a:noFill/>
          </a:ln>
        </p:spPr>
      </p:pic>
      <p:pic>
        <p:nvPicPr>
          <p:cNvPr id="1326" name="Google Shape;1326;p5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144824" y="2018142"/>
            <a:ext cx="403200" cy="472484"/>
          </a:xfrm>
          <a:prstGeom prst="rect">
            <a:avLst/>
          </a:prstGeom>
          <a:noFill/>
          <a:ln>
            <a:noFill/>
          </a:ln>
        </p:spPr>
      </p:pic>
      <p:pic>
        <p:nvPicPr>
          <p:cNvPr id="1327" name="Google Shape;1327;p5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95249" y="2679997"/>
            <a:ext cx="698000" cy="190787"/>
          </a:xfrm>
          <a:prstGeom prst="rect">
            <a:avLst/>
          </a:prstGeom>
          <a:noFill/>
          <a:ln>
            <a:noFill/>
          </a:ln>
        </p:spPr>
      </p:pic>
      <p:pic>
        <p:nvPicPr>
          <p:cNvPr id="1328" name="Google Shape;1328;p5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280477" y="4354058"/>
            <a:ext cx="743700" cy="133866"/>
          </a:xfrm>
          <a:prstGeom prst="rect">
            <a:avLst/>
          </a:prstGeom>
          <a:noFill/>
          <a:ln>
            <a:noFill/>
          </a:ln>
        </p:spPr>
      </p:pic>
      <p:pic>
        <p:nvPicPr>
          <p:cNvPr id="1329" name="Google Shape;1329;p5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644303" y="2178059"/>
            <a:ext cx="817777" cy="152650"/>
          </a:xfrm>
          <a:prstGeom prst="rect">
            <a:avLst/>
          </a:prstGeom>
          <a:noFill/>
          <a:ln>
            <a:noFill/>
          </a:ln>
        </p:spPr>
      </p:pic>
      <p:pic>
        <p:nvPicPr>
          <p:cNvPr id="1330" name="Google Shape;1330;p5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4987737" y="3157491"/>
            <a:ext cx="381850" cy="381872"/>
          </a:xfrm>
          <a:prstGeom prst="rect">
            <a:avLst/>
          </a:prstGeom>
          <a:noFill/>
          <a:ln>
            <a:noFill/>
          </a:ln>
        </p:spPr>
      </p:pic>
      <p:pic>
        <p:nvPicPr>
          <p:cNvPr id="1331" name="Google Shape;1331;p5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754690" y="3732727"/>
            <a:ext cx="414925" cy="334612"/>
          </a:xfrm>
          <a:prstGeom prst="rect">
            <a:avLst/>
          </a:prstGeom>
          <a:noFill/>
          <a:ln>
            <a:noFill/>
          </a:ln>
        </p:spPr>
      </p:pic>
      <p:pic>
        <p:nvPicPr>
          <p:cNvPr id="1332" name="Google Shape;1332;p5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506519" y="1017214"/>
            <a:ext cx="635700" cy="260637"/>
          </a:xfrm>
          <a:prstGeom prst="rect">
            <a:avLst/>
          </a:prstGeom>
          <a:noFill/>
          <a:ln>
            <a:noFill/>
          </a:ln>
        </p:spPr>
      </p:pic>
      <p:pic>
        <p:nvPicPr>
          <p:cNvPr id="1333" name="Google Shape;1333;p5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36874" y="3214708"/>
            <a:ext cx="594300" cy="267438"/>
          </a:xfrm>
          <a:prstGeom prst="rect">
            <a:avLst/>
          </a:prstGeom>
          <a:noFill/>
          <a:ln>
            <a:noFill/>
          </a:ln>
        </p:spPr>
      </p:pic>
      <p:pic>
        <p:nvPicPr>
          <p:cNvPr id="1334" name="Google Shape;1334;p5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388036" y="3196725"/>
            <a:ext cx="513750" cy="303405"/>
          </a:xfrm>
          <a:prstGeom prst="rect">
            <a:avLst/>
          </a:prstGeom>
          <a:noFill/>
          <a:ln>
            <a:noFill/>
          </a:ln>
        </p:spPr>
      </p:pic>
      <p:pic>
        <p:nvPicPr>
          <p:cNvPr id="1335" name="Google Shape;1335;p58"/>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1806224" y="4295338"/>
            <a:ext cx="636000" cy="251307"/>
          </a:xfrm>
          <a:prstGeom prst="rect">
            <a:avLst/>
          </a:prstGeom>
          <a:noFill/>
          <a:ln>
            <a:noFill/>
          </a:ln>
        </p:spPr>
      </p:pic>
      <p:pic>
        <p:nvPicPr>
          <p:cNvPr id="1336" name="Google Shape;1336;p58"/>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621444" y="3825040"/>
            <a:ext cx="548700" cy="149987"/>
          </a:xfrm>
          <a:prstGeom prst="rect">
            <a:avLst/>
          </a:prstGeom>
          <a:noFill/>
          <a:ln>
            <a:noFill/>
          </a:ln>
        </p:spPr>
      </p:pic>
      <p:pic>
        <p:nvPicPr>
          <p:cNvPr id="1337" name="Google Shape;1337;p58"/>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3175383" y="1053488"/>
            <a:ext cx="817775" cy="188088"/>
          </a:xfrm>
          <a:prstGeom prst="rect">
            <a:avLst/>
          </a:prstGeom>
          <a:noFill/>
          <a:ln>
            <a:noFill/>
          </a:ln>
        </p:spPr>
      </p:pic>
      <p:pic>
        <p:nvPicPr>
          <p:cNvPr id="1338" name="Google Shape;1338;p5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17126" y="3139572"/>
            <a:ext cx="414925" cy="417711"/>
          </a:xfrm>
          <a:prstGeom prst="rect">
            <a:avLst/>
          </a:prstGeom>
          <a:noFill/>
          <a:ln>
            <a:noFill/>
          </a:ln>
        </p:spPr>
      </p:pic>
      <p:pic>
        <p:nvPicPr>
          <p:cNvPr id="1339" name="Google Shape;1339;p5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508931" y="4353632"/>
            <a:ext cx="594300" cy="134718"/>
          </a:xfrm>
          <a:prstGeom prst="rect">
            <a:avLst/>
          </a:prstGeom>
          <a:noFill/>
          <a:ln>
            <a:noFill/>
          </a:ln>
        </p:spPr>
      </p:pic>
      <p:pic>
        <p:nvPicPr>
          <p:cNvPr id="1340" name="Google Shape;1340;p58"/>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405622" y="4323159"/>
            <a:ext cx="707225" cy="195665"/>
          </a:xfrm>
          <a:prstGeom prst="rect">
            <a:avLst/>
          </a:prstGeom>
          <a:noFill/>
          <a:ln>
            <a:noFill/>
          </a:ln>
        </p:spPr>
      </p:pic>
      <p:pic>
        <p:nvPicPr>
          <p:cNvPr id="1341" name="Google Shape;1341;p5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4956557" y="2707218"/>
            <a:ext cx="743700" cy="136345"/>
          </a:xfrm>
          <a:prstGeom prst="rect">
            <a:avLst/>
          </a:prstGeom>
          <a:noFill/>
          <a:ln>
            <a:noFill/>
          </a:ln>
        </p:spPr>
      </p:pic>
      <p:pic>
        <p:nvPicPr>
          <p:cNvPr id="1342" name="Google Shape;1342;p5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179555" y="4252782"/>
            <a:ext cx="414925" cy="336418"/>
          </a:xfrm>
          <a:prstGeom prst="rect">
            <a:avLst/>
          </a:prstGeom>
          <a:noFill/>
          <a:ln>
            <a:noFill/>
          </a:ln>
        </p:spPr>
      </p:pic>
      <p:pic>
        <p:nvPicPr>
          <p:cNvPr id="1343" name="Google Shape;1343;p5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7966093" y="2656891"/>
            <a:ext cx="474000" cy="237000"/>
          </a:xfrm>
          <a:prstGeom prst="rect">
            <a:avLst/>
          </a:prstGeom>
          <a:noFill/>
          <a:ln>
            <a:noFill/>
          </a:ln>
        </p:spPr>
      </p:pic>
      <p:pic>
        <p:nvPicPr>
          <p:cNvPr id="1344" name="Google Shape;1344;p58"/>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7806896" y="3277921"/>
            <a:ext cx="636000" cy="141013"/>
          </a:xfrm>
          <a:prstGeom prst="rect">
            <a:avLst/>
          </a:prstGeom>
          <a:noFill/>
          <a:ln>
            <a:noFill/>
          </a:ln>
        </p:spPr>
      </p:pic>
    </p:spTree>
    <p:extLst>
      <p:ext uri="{BB962C8B-B14F-4D97-AF65-F5344CB8AC3E}">
        <p14:creationId xmlns:p14="http://schemas.microsoft.com/office/powerpoint/2010/main" val="1764009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altLang="zh-CN" sz="1600" dirty="0">
                <a:solidFill>
                  <a:schemeClr val="dk1"/>
                </a:solidFill>
              </a:rPr>
              <a:t>112</a:t>
            </a:r>
            <a:r>
              <a:rPr lang="en-US" sz="1600" dirty="0">
                <a:solidFill>
                  <a:schemeClr val="dk1"/>
                </a:solidFill>
              </a:rPr>
              <a:t>,000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17</a:t>
            </a:r>
            <a:r>
              <a:rPr lang="en-US" sz="1600" dirty="0">
                <a:solidFill>
                  <a:schemeClr val="dk1"/>
                </a:solidFill>
              </a:rPr>
              <a:t>,000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a:t>
            </a:r>
            <a:r>
              <a:rPr lang="en-US" altLang="zh-CN" sz="1600" dirty="0">
                <a:solidFill>
                  <a:schemeClr val="dk1"/>
                </a:solidFill>
              </a:rPr>
              <a:t>20</a:t>
            </a:r>
            <a:r>
              <a:rPr lang="en-US" sz="1600" dirty="0">
                <a:solidFill>
                  <a:schemeClr val="dk1"/>
                </a:solidFill>
              </a:rPr>
              <a:t>,000</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a:t>
            </a:r>
            <a:r>
              <a:rPr lang="zh-CN" altLang="en-US" sz="1600" dirty="0">
                <a:solidFill>
                  <a:schemeClr val="dk1"/>
                </a:solidFill>
                <a:hlinkClick r:id="rId5"/>
              </a:rPr>
              <a:t>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9,5</a:t>
            </a:r>
            <a:r>
              <a:rPr lang="en-US" sz="1600" dirty="0">
                <a:solidFill>
                  <a:schemeClr val="dk1"/>
                </a:solidFill>
              </a:rPr>
              <a:t>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a:t>
            </a:r>
            <a:r>
              <a:rPr lang="zh-CN" altLang="en-US" sz="1600" dirty="0">
                <a:solidFill>
                  <a:schemeClr val="dk1"/>
                </a:solidFill>
                <a:hlinkClick r:id="rId6"/>
              </a:rPr>
              <a:t>考试</a:t>
            </a:r>
            <a:endParaRPr sz="1600" dirty="0">
              <a:solidFill>
                <a:schemeClr val="dk1"/>
              </a:solidFill>
            </a:endParaRPr>
          </a:p>
        </p:txBody>
      </p:sp>
      <p:pic>
        <p:nvPicPr>
          <p:cNvPr id="1173" name="Google Shape;1173;p54"/>
          <p:cNvPicPr preferRelativeResize="0"/>
          <p:nvPr/>
        </p:nvPicPr>
        <p:blipFill>
          <a:blip r:embed="rId7">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8">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9">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4"/>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294699" y="3234650"/>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6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152 </a:t>
            </a:r>
            <a:r>
              <a:rPr lang="en-US" altLang="zh-CN" dirty="0" err="1"/>
              <a:t>家KCSP合作伙伴</a:t>
            </a:r>
            <a:endParaRPr dirty="0"/>
          </a:p>
        </p:txBody>
      </p:sp>
      <p:pic>
        <p:nvPicPr>
          <p:cNvPr id="1371" name="Google Shape;1371;p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53139" y="1817399"/>
            <a:ext cx="536375" cy="149851"/>
          </a:xfrm>
          <a:prstGeom prst="rect">
            <a:avLst/>
          </a:prstGeom>
          <a:noFill/>
          <a:ln>
            <a:noFill/>
          </a:ln>
        </p:spPr>
      </p:pic>
      <p:pic>
        <p:nvPicPr>
          <p:cNvPr id="1372" name="Google Shape;1372;p61"/>
          <p:cNvPicPr preferRelativeResize="0"/>
          <p:nvPr/>
        </p:nvPicPr>
        <p:blipFill rotWithShape="1">
          <a:blip r:embed="rId4" cstate="print">
            <a:alphaModFix/>
            <a:extLst>
              <a:ext uri="{28A0092B-C50C-407E-A947-70E740481C1C}">
                <a14:useLocalDpi xmlns:a14="http://schemas.microsoft.com/office/drawing/2010/main"/>
              </a:ext>
            </a:extLst>
          </a:blip>
          <a:srcRect t="36017" b="35244"/>
          <a:stretch/>
        </p:blipFill>
        <p:spPr>
          <a:xfrm>
            <a:off x="5312251" y="2687920"/>
            <a:ext cx="636000" cy="166153"/>
          </a:xfrm>
          <a:prstGeom prst="rect">
            <a:avLst/>
          </a:prstGeom>
          <a:noFill/>
          <a:ln>
            <a:noFill/>
          </a:ln>
        </p:spPr>
      </p:pic>
      <p:pic>
        <p:nvPicPr>
          <p:cNvPr id="1373" name="Google Shape;1373;p6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278072" y="3969741"/>
            <a:ext cx="594150" cy="241341"/>
          </a:xfrm>
          <a:prstGeom prst="rect">
            <a:avLst/>
          </a:prstGeom>
          <a:noFill/>
          <a:ln>
            <a:noFill/>
          </a:ln>
        </p:spPr>
      </p:pic>
      <p:pic>
        <p:nvPicPr>
          <p:cNvPr id="1374" name="Google Shape;1374;p6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109831" y="2605319"/>
            <a:ext cx="364500" cy="331356"/>
          </a:xfrm>
          <a:prstGeom prst="rect">
            <a:avLst/>
          </a:prstGeom>
          <a:noFill/>
          <a:ln>
            <a:noFill/>
          </a:ln>
        </p:spPr>
      </p:pic>
      <p:pic>
        <p:nvPicPr>
          <p:cNvPr id="1375" name="Google Shape;1375;p6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678858" y="3204647"/>
            <a:ext cx="594150" cy="121480"/>
          </a:xfrm>
          <a:prstGeom prst="rect">
            <a:avLst/>
          </a:prstGeom>
          <a:noFill/>
          <a:ln>
            <a:noFill/>
          </a:ln>
        </p:spPr>
      </p:pic>
      <p:pic>
        <p:nvPicPr>
          <p:cNvPr id="1376" name="Google Shape;1376;p6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368644" y="1697734"/>
            <a:ext cx="364500" cy="389181"/>
          </a:xfrm>
          <a:prstGeom prst="rect">
            <a:avLst/>
          </a:prstGeom>
          <a:noFill/>
          <a:ln>
            <a:noFill/>
          </a:ln>
        </p:spPr>
      </p:pic>
      <p:pic>
        <p:nvPicPr>
          <p:cNvPr id="1377" name="Google Shape;1377;p61"/>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751281" y="1324075"/>
            <a:ext cx="326950" cy="228259"/>
          </a:xfrm>
          <a:prstGeom prst="rect">
            <a:avLst/>
          </a:prstGeom>
          <a:noFill/>
          <a:ln>
            <a:noFill/>
          </a:ln>
        </p:spPr>
      </p:pic>
      <p:pic>
        <p:nvPicPr>
          <p:cNvPr id="1378" name="Google Shape;1378;p61"/>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562544" y="2615336"/>
            <a:ext cx="326950" cy="311322"/>
          </a:xfrm>
          <a:prstGeom prst="rect">
            <a:avLst/>
          </a:prstGeom>
          <a:noFill/>
          <a:ln>
            <a:noFill/>
          </a:ln>
        </p:spPr>
      </p:pic>
      <p:pic>
        <p:nvPicPr>
          <p:cNvPr id="1379" name="Google Shape;1379;p6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05775" y="2638975"/>
            <a:ext cx="446775" cy="231087"/>
          </a:xfrm>
          <a:prstGeom prst="rect">
            <a:avLst/>
          </a:prstGeom>
          <a:noFill/>
          <a:ln>
            <a:noFill/>
          </a:ln>
        </p:spPr>
      </p:pic>
      <p:pic>
        <p:nvPicPr>
          <p:cNvPr id="1380" name="Google Shape;1380;p6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367879" y="4305726"/>
            <a:ext cx="423125" cy="392541"/>
          </a:xfrm>
          <a:prstGeom prst="rect">
            <a:avLst/>
          </a:prstGeom>
          <a:noFill/>
          <a:ln>
            <a:noFill/>
          </a:ln>
        </p:spPr>
      </p:pic>
      <p:pic>
        <p:nvPicPr>
          <p:cNvPr id="1381" name="Google Shape;1381;p6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242795" y="3122022"/>
            <a:ext cx="364500" cy="286730"/>
          </a:xfrm>
          <a:prstGeom prst="rect">
            <a:avLst/>
          </a:prstGeom>
          <a:noFill/>
          <a:ln>
            <a:noFill/>
          </a:ln>
        </p:spPr>
      </p:pic>
      <p:pic>
        <p:nvPicPr>
          <p:cNvPr id="1382" name="Google Shape;1382;p6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090959" y="3223894"/>
            <a:ext cx="536375" cy="82986"/>
          </a:xfrm>
          <a:prstGeom prst="rect">
            <a:avLst/>
          </a:prstGeom>
          <a:noFill/>
          <a:ln>
            <a:noFill/>
          </a:ln>
        </p:spPr>
      </p:pic>
      <p:pic>
        <p:nvPicPr>
          <p:cNvPr id="1383" name="Google Shape;1383;p6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64725" y="2691806"/>
            <a:ext cx="685801" cy="158382"/>
          </a:xfrm>
          <a:prstGeom prst="rect">
            <a:avLst/>
          </a:prstGeom>
          <a:noFill/>
          <a:ln>
            <a:noFill/>
          </a:ln>
        </p:spPr>
      </p:pic>
      <p:pic>
        <p:nvPicPr>
          <p:cNvPr id="1384" name="Google Shape;1384;p61"/>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241267" y="1810941"/>
            <a:ext cx="536376" cy="162768"/>
          </a:xfrm>
          <a:prstGeom prst="rect">
            <a:avLst/>
          </a:prstGeom>
          <a:noFill/>
          <a:ln>
            <a:noFill/>
          </a:ln>
        </p:spPr>
      </p:pic>
      <p:pic>
        <p:nvPicPr>
          <p:cNvPr id="1385" name="Google Shape;1385;p6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698897" y="3161513"/>
            <a:ext cx="423125" cy="207747"/>
          </a:xfrm>
          <a:prstGeom prst="rect">
            <a:avLst/>
          </a:prstGeom>
          <a:noFill/>
          <a:ln>
            <a:noFill/>
          </a:ln>
        </p:spPr>
      </p:pic>
      <p:pic>
        <p:nvPicPr>
          <p:cNvPr id="1386" name="Google Shape;1386;p61"/>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493891" y="4362266"/>
            <a:ext cx="707225" cy="279461"/>
          </a:xfrm>
          <a:prstGeom prst="rect">
            <a:avLst/>
          </a:prstGeom>
          <a:noFill/>
          <a:ln>
            <a:noFill/>
          </a:ln>
        </p:spPr>
      </p:pic>
      <p:pic>
        <p:nvPicPr>
          <p:cNvPr id="1387" name="Google Shape;1387;p6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09530" y="2219186"/>
            <a:ext cx="510500" cy="193977"/>
          </a:xfrm>
          <a:prstGeom prst="rect">
            <a:avLst/>
          </a:prstGeom>
          <a:noFill/>
          <a:ln>
            <a:noFill/>
          </a:ln>
        </p:spPr>
      </p:pic>
      <p:pic>
        <p:nvPicPr>
          <p:cNvPr id="1388" name="Google Shape;1388;p6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11700" y="3585276"/>
            <a:ext cx="594150" cy="211525"/>
          </a:xfrm>
          <a:prstGeom prst="rect">
            <a:avLst/>
          </a:prstGeom>
          <a:noFill/>
          <a:ln>
            <a:noFill/>
          </a:ln>
        </p:spPr>
      </p:pic>
      <p:pic>
        <p:nvPicPr>
          <p:cNvPr id="1389" name="Google Shape;1389;p6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483424" y="1248885"/>
            <a:ext cx="381850" cy="404840"/>
          </a:xfrm>
          <a:prstGeom prst="rect">
            <a:avLst/>
          </a:prstGeom>
          <a:noFill/>
          <a:ln>
            <a:noFill/>
          </a:ln>
        </p:spPr>
      </p:pic>
      <p:pic>
        <p:nvPicPr>
          <p:cNvPr id="1390" name="Google Shape;1390;p6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642577" y="4339657"/>
            <a:ext cx="423125" cy="324678"/>
          </a:xfrm>
          <a:prstGeom prst="rect">
            <a:avLst/>
          </a:prstGeom>
          <a:noFill/>
          <a:ln>
            <a:noFill/>
          </a:ln>
        </p:spPr>
      </p:pic>
      <p:pic>
        <p:nvPicPr>
          <p:cNvPr id="1391" name="Google Shape;1391;p6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450468" y="1415720"/>
            <a:ext cx="536376" cy="71171"/>
          </a:xfrm>
          <a:prstGeom prst="rect">
            <a:avLst/>
          </a:prstGeom>
          <a:noFill/>
          <a:ln>
            <a:noFill/>
          </a:ln>
        </p:spPr>
      </p:pic>
      <p:pic>
        <p:nvPicPr>
          <p:cNvPr id="1392" name="Google Shape;1392;p6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37116" y="2225137"/>
            <a:ext cx="355200" cy="182076"/>
          </a:xfrm>
          <a:prstGeom prst="rect">
            <a:avLst/>
          </a:prstGeom>
          <a:noFill/>
          <a:ln>
            <a:noFill/>
          </a:ln>
        </p:spPr>
      </p:pic>
      <p:pic>
        <p:nvPicPr>
          <p:cNvPr id="1393" name="Google Shape;1393;p6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687075" y="1314535"/>
            <a:ext cx="446775" cy="273542"/>
          </a:xfrm>
          <a:prstGeom prst="rect">
            <a:avLst/>
          </a:prstGeom>
          <a:noFill/>
          <a:ln>
            <a:noFill/>
          </a:ln>
        </p:spPr>
      </p:pic>
      <p:pic>
        <p:nvPicPr>
          <p:cNvPr id="1394" name="Google Shape;1394;p61"/>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4673993" y="3625169"/>
            <a:ext cx="635700" cy="131740"/>
          </a:xfrm>
          <a:prstGeom prst="rect">
            <a:avLst/>
          </a:prstGeom>
          <a:noFill/>
          <a:ln>
            <a:noFill/>
          </a:ln>
        </p:spPr>
      </p:pic>
      <p:pic>
        <p:nvPicPr>
          <p:cNvPr id="1395" name="Google Shape;1395;p6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926829" y="1752585"/>
            <a:ext cx="510500" cy="279480"/>
          </a:xfrm>
          <a:prstGeom prst="rect">
            <a:avLst/>
          </a:prstGeom>
          <a:noFill/>
          <a:ln>
            <a:noFill/>
          </a:ln>
        </p:spPr>
      </p:pic>
      <p:pic>
        <p:nvPicPr>
          <p:cNvPr id="1396" name="Google Shape;1396;p61"/>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648566" y="2225708"/>
            <a:ext cx="635700" cy="180933"/>
          </a:xfrm>
          <a:prstGeom prst="rect">
            <a:avLst/>
          </a:prstGeom>
          <a:noFill/>
          <a:ln>
            <a:noFill/>
          </a:ln>
        </p:spPr>
      </p:pic>
      <p:pic>
        <p:nvPicPr>
          <p:cNvPr id="1397" name="Google Shape;1397;p6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1201630" y="3165254"/>
            <a:ext cx="326950" cy="200265"/>
          </a:xfrm>
          <a:prstGeom prst="rect">
            <a:avLst/>
          </a:prstGeom>
          <a:noFill/>
          <a:ln>
            <a:noFill/>
          </a:ln>
        </p:spPr>
      </p:pic>
      <p:pic>
        <p:nvPicPr>
          <p:cNvPr id="1398" name="Google Shape;1398;p61"/>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600143" y="3166811"/>
            <a:ext cx="471300" cy="197153"/>
          </a:xfrm>
          <a:prstGeom prst="rect">
            <a:avLst/>
          </a:prstGeom>
          <a:noFill/>
          <a:ln>
            <a:noFill/>
          </a:ln>
        </p:spPr>
      </p:pic>
      <p:pic>
        <p:nvPicPr>
          <p:cNvPr id="1399" name="Google Shape;1399;p6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159265" y="1314494"/>
            <a:ext cx="446775" cy="273622"/>
          </a:xfrm>
          <a:prstGeom prst="rect">
            <a:avLst/>
          </a:prstGeom>
          <a:noFill/>
          <a:ln>
            <a:noFill/>
          </a:ln>
        </p:spPr>
      </p:pic>
      <p:pic>
        <p:nvPicPr>
          <p:cNvPr id="1400" name="Google Shape;1400;p6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062892" y="4448736"/>
            <a:ext cx="636000" cy="106521"/>
          </a:xfrm>
          <a:prstGeom prst="rect">
            <a:avLst/>
          </a:prstGeom>
          <a:noFill/>
          <a:ln>
            <a:noFill/>
          </a:ln>
        </p:spPr>
      </p:pic>
      <p:pic>
        <p:nvPicPr>
          <p:cNvPr id="1401" name="Google Shape;1401;p6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143006" y="3170943"/>
            <a:ext cx="459900" cy="188887"/>
          </a:xfrm>
          <a:prstGeom prst="rect">
            <a:avLst/>
          </a:prstGeom>
          <a:noFill/>
          <a:ln>
            <a:noFill/>
          </a:ln>
        </p:spPr>
      </p:pic>
      <p:pic>
        <p:nvPicPr>
          <p:cNvPr id="1402" name="Google Shape;1402;p6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969360" y="2190156"/>
            <a:ext cx="411475" cy="252038"/>
          </a:xfrm>
          <a:prstGeom prst="rect">
            <a:avLst/>
          </a:prstGeom>
          <a:noFill/>
          <a:ln>
            <a:noFill/>
          </a:ln>
        </p:spPr>
      </p:pic>
      <p:pic>
        <p:nvPicPr>
          <p:cNvPr id="1403" name="Google Shape;1403;p6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256532" y="3188715"/>
            <a:ext cx="635700" cy="153344"/>
          </a:xfrm>
          <a:prstGeom prst="rect">
            <a:avLst/>
          </a:prstGeom>
          <a:noFill/>
          <a:ln>
            <a:noFill/>
          </a:ln>
        </p:spPr>
      </p:pic>
      <p:pic>
        <p:nvPicPr>
          <p:cNvPr id="1404" name="Google Shape;1404;p6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252407" y="3585662"/>
            <a:ext cx="674825" cy="210752"/>
          </a:xfrm>
          <a:prstGeom prst="rect">
            <a:avLst/>
          </a:prstGeom>
          <a:noFill/>
          <a:ln>
            <a:noFill/>
          </a:ln>
        </p:spPr>
      </p:pic>
      <p:pic>
        <p:nvPicPr>
          <p:cNvPr id="1405" name="Google Shape;1405;p6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625629" y="3570803"/>
            <a:ext cx="471300" cy="240472"/>
          </a:xfrm>
          <a:prstGeom prst="rect">
            <a:avLst/>
          </a:prstGeom>
          <a:noFill/>
          <a:ln>
            <a:noFill/>
          </a:ln>
        </p:spPr>
      </p:pic>
      <p:pic>
        <p:nvPicPr>
          <p:cNvPr id="1406" name="Google Shape;1406;p61"/>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1225532" y="4426434"/>
            <a:ext cx="553200" cy="151124"/>
          </a:xfrm>
          <a:prstGeom prst="rect">
            <a:avLst/>
          </a:prstGeom>
          <a:noFill/>
          <a:ln>
            <a:noFill/>
          </a:ln>
        </p:spPr>
      </p:pic>
      <p:pic>
        <p:nvPicPr>
          <p:cNvPr id="1407" name="Google Shape;1407;p61"/>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307262" y="1726858"/>
            <a:ext cx="594150" cy="330933"/>
          </a:xfrm>
          <a:prstGeom prst="rect">
            <a:avLst/>
          </a:prstGeom>
          <a:noFill/>
          <a:ln>
            <a:noFill/>
          </a:ln>
        </p:spPr>
      </p:pic>
      <p:pic>
        <p:nvPicPr>
          <p:cNvPr id="1408" name="Google Shape;1408;p6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982144" y="2696075"/>
            <a:ext cx="636002" cy="127295"/>
          </a:xfrm>
          <a:prstGeom prst="rect">
            <a:avLst/>
          </a:prstGeom>
          <a:noFill/>
          <a:ln>
            <a:noFill/>
          </a:ln>
        </p:spPr>
      </p:pic>
      <p:pic>
        <p:nvPicPr>
          <p:cNvPr id="1409" name="Google Shape;1409;p6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398049" y="2242540"/>
            <a:ext cx="513600" cy="147269"/>
          </a:xfrm>
          <a:prstGeom prst="rect">
            <a:avLst/>
          </a:prstGeom>
          <a:noFill/>
          <a:ln>
            <a:noFill/>
          </a:ln>
        </p:spPr>
      </p:pic>
      <p:pic>
        <p:nvPicPr>
          <p:cNvPr id="1410" name="Google Shape;1410;p6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792800" y="4422989"/>
            <a:ext cx="326925" cy="158014"/>
          </a:xfrm>
          <a:prstGeom prst="rect">
            <a:avLst/>
          </a:prstGeom>
          <a:noFill/>
          <a:ln>
            <a:noFill/>
          </a:ln>
        </p:spPr>
      </p:pic>
      <p:pic>
        <p:nvPicPr>
          <p:cNvPr id="1411" name="Google Shape;1411;p6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222522" y="2139775"/>
            <a:ext cx="326925" cy="352800"/>
          </a:xfrm>
          <a:prstGeom prst="rect">
            <a:avLst/>
          </a:prstGeom>
          <a:noFill/>
          <a:ln>
            <a:noFill/>
          </a:ln>
        </p:spPr>
      </p:pic>
      <p:pic>
        <p:nvPicPr>
          <p:cNvPr id="1412" name="Google Shape;1412;p6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491643" y="3548538"/>
            <a:ext cx="423125" cy="285001"/>
          </a:xfrm>
          <a:prstGeom prst="rect">
            <a:avLst/>
          </a:prstGeom>
          <a:noFill/>
          <a:ln>
            <a:noFill/>
          </a:ln>
        </p:spPr>
      </p:pic>
      <p:pic>
        <p:nvPicPr>
          <p:cNvPr id="1413" name="Google Shape;1413;p6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272635" y="2161293"/>
            <a:ext cx="355200" cy="309764"/>
          </a:xfrm>
          <a:prstGeom prst="rect">
            <a:avLst/>
          </a:prstGeom>
          <a:noFill/>
          <a:ln>
            <a:noFill/>
          </a:ln>
        </p:spPr>
      </p:pic>
      <p:pic>
        <p:nvPicPr>
          <p:cNvPr id="1414" name="Google Shape;1414;p6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188697" y="4349426"/>
            <a:ext cx="423125" cy="305139"/>
          </a:xfrm>
          <a:prstGeom prst="rect">
            <a:avLst/>
          </a:prstGeom>
          <a:noFill/>
          <a:ln>
            <a:noFill/>
          </a:ln>
        </p:spPr>
      </p:pic>
      <p:pic>
        <p:nvPicPr>
          <p:cNvPr id="1415" name="Google Shape;1415;p6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300924" y="4435226"/>
            <a:ext cx="636000" cy="133541"/>
          </a:xfrm>
          <a:prstGeom prst="rect">
            <a:avLst/>
          </a:prstGeom>
          <a:noFill/>
          <a:ln>
            <a:noFill/>
          </a:ln>
        </p:spPr>
      </p:pic>
      <p:pic>
        <p:nvPicPr>
          <p:cNvPr id="1416" name="Google Shape;1416;p61"/>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159326" y="3946133"/>
            <a:ext cx="471300" cy="288557"/>
          </a:xfrm>
          <a:prstGeom prst="rect">
            <a:avLst/>
          </a:prstGeom>
          <a:noFill/>
          <a:ln>
            <a:noFill/>
          </a:ln>
        </p:spPr>
      </p:pic>
      <p:pic>
        <p:nvPicPr>
          <p:cNvPr id="1417" name="Google Shape;1417;p61"/>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465011" y="1811338"/>
            <a:ext cx="674825" cy="161974"/>
          </a:xfrm>
          <a:prstGeom prst="rect">
            <a:avLst/>
          </a:prstGeom>
          <a:noFill/>
          <a:ln>
            <a:noFill/>
          </a:ln>
        </p:spPr>
      </p:pic>
      <p:pic>
        <p:nvPicPr>
          <p:cNvPr id="1418" name="Google Shape;1418;p6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253420" y="3122908"/>
            <a:ext cx="423124" cy="284957"/>
          </a:xfrm>
          <a:prstGeom prst="rect">
            <a:avLst/>
          </a:prstGeom>
          <a:noFill/>
          <a:ln>
            <a:noFill/>
          </a:ln>
        </p:spPr>
      </p:pic>
      <p:pic>
        <p:nvPicPr>
          <p:cNvPr id="1419" name="Google Shape;1419;p6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808641" y="1717943"/>
            <a:ext cx="423125" cy="348763"/>
          </a:xfrm>
          <a:prstGeom prst="rect">
            <a:avLst/>
          </a:prstGeom>
          <a:noFill/>
          <a:ln>
            <a:noFill/>
          </a:ln>
        </p:spPr>
      </p:pic>
      <p:pic>
        <p:nvPicPr>
          <p:cNvPr id="1420" name="Google Shape;1420;p6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512826" y="1722612"/>
            <a:ext cx="423125" cy="339424"/>
          </a:xfrm>
          <a:prstGeom prst="rect">
            <a:avLst/>
          </a:prstGeom>
          <a:noFill/>
          <a:ln>
            <a:noFill/>
          </a:ln>
        </p:spPr>
      </p:pic>
      <p:pic>
        <p:nvPicPr>
          <p:cNvPr id="1421" name="Google Shape;1421;p6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918467" y="4006451"/>
            <a:ext cx="326925" cy="167922"/>
          </a:xfrm>
          <a:prstGeom prst="rect">
            <a:avLst/>
          </a:prstGeom>
          <a:noFill/>
          <a:ln>
            <a:noFill/>
          </a:ln>
        </p:spPr>
      </p:pic>
      <p:pic>
        <p:nvPicPr>
          <p:cNvPr id="1422" name="Google Shape;1422;p6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4674" y="1823984"/>
            <a:ext cx="594300" cy="136680"/>
          </a:xfrm>
          <a:prstGeom prst="rect">
            <a:avLst/>
          </a:prstGeom>
          <a:noFill/>
          <a:ln>
            <a:noFill/>
          </a:ln>
        </p:spPr>
      </p:pic>
      <p:pic>
        <p:nvPicPr>
          <p:cNvPr id="1423" name="Google Shape;1423;p6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674468" y="3178607"/>
            <a:ext cx="510500" cy="173561"/>
          </a:xfrm>
          <a:prstGeom prst="rect">
            <a:avLst/>
          </a:prstGeom>
          <a:noFill/>
          <a:ln>
            <a:noFill/>
          </a:ln>
        </p:spPr>
      </p:pic>
      <p:pic>
        <p:nvPicPr>
          <p:cNvPr id="1424" name="Google Shape;1424;p6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217003" y="1841270"/>
            <a:ext cx="471300" cy="102109"/>
          </a:xfrm>
          <a:prstGeom prst="rect">
            <a:avLst/>
          </a:prstGeom>
          <a:noFill/>
          <a:ln>
            <a:noFill/>
          </a:ln>
        </p:spPr>
      </p:pic>
      <p:pic>
        <p:nvPicPr>
          <p:cNvPr id="1425" name="Google Shape;1425;p61"/>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572954" y="2621499"/>
            <a:ext cx="281700" cy="257618"/>
          </a:xfrm>
          <a:prstGeom prst="rect">
            <a:avLst/>
          </a:prstGeom>
          <a:noFill/>
          <a:ln>
            <a:noFill/>
          </a:ln>
        </p:spPr>
      </p:pic>
      <p:pic>
        <p:nvPicPr>
          <p:cNvPr id="1426" name="Google Shape;1426;p6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705881" y="3590652"/>
            <a:ext cx="510500" cy="200774"/>
          </a:xfrm>
          <a:prstGeom prst="rect">
            <a:avLst/>
          </a:prstGeom>
          <a:noFill/>
          <a:ln>
            <a:noFill/>
          </a:ln>
        </p:spPr>
      </p:pic>
      <p:pic>
        <p:nvPicPr>
          <p:cNvPr id="1427" name="Google Shape;1427;p6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803148" y="4332284"/>
            <a:ext cx="235328" cy="339425"/>
          </a:xfrm>
          <a:prstGeom prst="rect">
            <a:avLst/>
          </a:prstGeom>
          <a:noFill/>
          <a:ln>
            <a:noFill/>
          </a:ln>
        </p:spPr>
      </p:pic>
      <p:pic>
        <p:nvPicPr>
          <p:cNvPr id="1428" name="Google Shape;1428;p6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301481" y="2259685"/>
            <a:ext cx="513600" cy="112980"/>
          </a:xfrm>
          <a:prstGeom prst="rect">
            <a:avLst/>
          </a:prstGeom>
          <a:noFill/>
          <a:ln>
            <a:noFill/>
          </a:ln>
        </p:spPr>
      </p:pic>
      <p:pic>
        <p:nvPicPr>
          <p:cNvPr id="1429" name="Google Shape;1429;p6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215333" y="1819189"/>
            <a:ext cx="636000" cy="146271"/>
          </a:xfrm>
          <a:prstGeom prst="rect">
            <a:avLst/>
          </a:prstGeom>
          <a:noFill/>
          <a:ln>
            <a:noFill/>
          </a:ln>
        </p:spPr>
      </p:pic>
      <p:pic>
        <p:nvPicPr>
          <p:cNvPr id="1430" name="Google Shape;1430;p6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721989" y="4006379"/>
            <a:ext cx="536375" cy="168067"/>
          </a:xfrm>
          <a:prstGeom prst="rect">
            <a:avLst/>
          </a:prstGeom>
          <a:noFill/>
          <a:ln>
            <a:noFill/>
          </a:ln>
        </p:spPr>
      </p:pic>
      <p:pic>
        <p:nvPicPr>
          <p:cNvPr id="1431" name="Google Shape;1431;p6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899565" y="2716470"/>
            <a:ext cx="536375" cy="109054"/>
          </a:xfrm>
          <a:prstGeom prst="rect">
            <a:avLst/>
          </a:prstGeom>
          <a:noFill/>
          <a:ln>
            <a:noFill/>
          </a:ln>
        </p:spPr>
      </p:pic>
      <p:pic>
        <p:nvPicPr>
          <p:cNvPr id="1432" name="Google Shape;1432;p61"/>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5748108" y="3083435"/>
            <a:ext cx="423125" cy="363904"/>
          </a:xfrm>
          <a:prstGeom prst="rect">
            <a:avLst/>
          </a:prstGeom>
          <a:noFill/>
          <a:ln>
            <a:noFill/>
          </a:ln>
        </p:spPr>
      </p:pic>
      <p:pic>
        <p:nvPicPr>
          <p:cNvPr id="1433" name="Google Shape;1433;p6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759631" y="1754623"/>
            <a:ext cx="381875" cy="275404"/>
          </a:xfrm>
          <a:prstGeom prst="rect">
            <a:avLst/>
          </a:prstGeom>
          <a:noFill/>
          <a:ln>
            <a:noFill/>
          </a:ln>
        </p:spPr>
      </p:pic>
      <p:pic>
        <p:nvPicPr>
          <p:cNvPr id="1434" name="Google Shape;1434;p6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692981" y="4357663"/>
            <a:ext cx="471300" cy="288667"/>
          </a:xfrm>
          <a:prstGeom prst="rect">
            <a:avLst/>
          </a:prstGeom>
          <a:noFill/>
          <a:ln>
            <a:noFill/>
          </a:ln>
        </p:spPr>
      </p:pic>
      <p:pic>
        <p:nvPicPr>
          <p:cNvPr id="1435" name="Google Shape;1435;p6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628217" y="2645907"/>
            <a:ext cx="355200" cy="250179"/>
          </a:xfrm>
          <a:prstGeom prst="rect">
            <a:avLst/>
          </a:prstGeom>
          <a:noFill/>
          <a:ln>
            <a:noFill/>
          </a:ln>
        </p:spPr>
      </p:pic>
      <p:pic>
        <p:nvPicPr>
          <p:cNvPr id="1436" name="Google Shape;1436;p6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976909" y="1799212"/>
            <a:ext cx="707225" cy="186225"/>
          </a:xfrm>
          <a:prstGeom prst="rect">
            <a:avLst/>
          </a:prstGeom>
          <a:noFill/>
          <a:ln>
            <a:noFill/>
          </a:ln>
        </p:spPr>
      </p:pic>
      <p:pic>
        <p:nvPicPr>
          <p:cNvPr id="1437" name="Google Shape;1437;p6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435584" y="3939129"/>
            <a:ext cx="459900" cy="302566"/>
          </a:xfrm>
          <a:prstGeom prst="rect">
            <a:avLst/>
          </a:prstGeom>
          <a:noFill/>
          <a:ln>
            <a:noFill/>
          </a:ln>
        </p:spPr>
      </p:pic>
      <p:pic>
        <p:nvPicPr>
          <p:cNvPr id="1438" name="Google Shape;1438;p6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067878" y="1375030"/>
            <a:ext cx="635700" cy="152550"/>
          </a:xfrm>
          <a:prstGeom prst="rect">
            <a:avLst/>
          </a:prstGeom>
          <a:noFill/>
          <a:ln>
            <a:noFill/>
          </a:ln>
        </p:spPr>
      </p:pic>
      <p:pic>
        <p:nvPicPr>
          <p:cNvPr id="1439" name="Google Shape;1439;p61"/>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3946308" y="1329729"/>
            <a:ext cx="423125" cy="243152"/>
          </a:xfrm>
          <a:prstGeom prst="rect">
            <a:avLst/>
          </a:prstGeom>
          <a:noFill/>
          <a:ln>
            <a:noFill/>
          </a:ln>
        </p:spPr>
      </p:pic>
      <p:pic>
        <p:nvPicPr>
          <p:cNvPr id="1440" name="Google Shape;1440;p6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414004" y="2628262"/>
            <a:ext cx="281700" cy="285470"/>
          </a:xfrm>
          <a:prstGeom prst="rect">
            <a:avLst/>
          </a:prstGeom>
          <a:noFill/>
          <a:ln>
            <a:noFill/>
          </a:ln>
        </p:spPr>
      </p:pic>
      <p:pic>
        <p:nvPicPr>
          <p:cNvPr id="1441" name="Google Shape;1441;p6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262937" y="3544850"/>
            <a:ext cx="364500" cy="292377"/>
          </a:xfrm>
          <a:prstGeom prst="rect">
            <a:avLst/>
          </a:prstGeom>
          <a:noFill/>
          <a:ln>
            <a:noFill/>
          </a:ln>
        </p:spPr>
      </p:pic>
      <p:pic>
        <p:nvPicPr>
          <p:cNvPr id="1442" name="Google Shape;1442;p6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927968" y="2251795"/>
            <a:ext cx="585300" cy="128759"/>
          </a:xfrm>
          <a:prstGeom prst="rect">
            <a:avLst/>
          </a:prstGeom>
          <a:noFill/>
          <a:ln>
            <a:noFill/>
          </a:ln>
        </p:spPr>
      </p:pic>
      <p:pic>
        <p:nvPicPr>
          <p:cNvPr id="1443" name="Google Shape;1443;p6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314413" y="4006229"/>
            <a:ext cx="594150" cy="168366"/>
          </a:xfrm>
          <a:prstGeom prst="rect">
            <a:avLst/>
          </a:prstGeom>
          <a:noFill/>
          <a:ln>
            <a:noFill/>
          </a:ln>
        </p:spPr>
      </p:pic>
      <p:pic>
        <p:nvPicPr>
          <p:cNvPr id="1444" name="Google Shape;1444;p6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550078" y="3996375"/>
            <a:ext cx="553200" cy="188075"/>
          </a:xfrm>
          <a:prstGeom prst="rect">
            <a:avLst/>
          </a:prstGeom>
          <a:noFill/>
          <a:ln>
            <a:noFill/>
          </a:ln>
        </p:spPr>
      </p:pic>
      <p:pic>
        <p:nvPicPr>
          <p:cNvPr id="1445" name="Google Shape;1445;p6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011447" y="1751475"/>
            <a:ext cx="281700" cy="281700"/>
          </a:xfrm>
          <a:prstGeom prst="rect">
            <a:avLst/>
          </a:prstGeom>
          <a:noFill/>
          <a:ln>
            <a:noFill/>
          </a:ln>
        </p:spPr>
      </p:pic>
      <p:pic>
        <p:nvPicPr>
          <p:cNvPr id="1446" name="Google Shape;1446;p6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1973787" y="3515984"/>
            <a:ext cx="471300" cy="350110"/>
          </a:xfrm>
          <a:prstGeom prst="rect">
            <a:avLst/>
          </a:prstGeom>
          <a:noFill/>
          <a:ln>
            <a:noFill/>
          </a:ln>
        </p:spPr>
      </p:pic>
      <p:pic>
        <p:nvPicPr>
          <p:cNvPr id="1447" name="Google Shape;1447;p6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499278" y="2243486"/>
            <a:ext cx="411475" cy="145378"/>
          </a:xfrm>
          <a:prstGeom prst="rect">
            <a:avLst/>
          </a:prstGeom>
          <a:noFill/>
          <a:ln>
            <a:noFill/>
          </a:ln>
        </p:spPr>
      </p:pic>
      <p:pic>
        <p:nvPicPr>
          <p:cNvPr id="1448" name="Google Shape;1448;p6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260816" y="3617926"/>
            <a:ext cx="635700" cy="146225"/>
          </a:xfrm>
          <a:prstGeom prst="rect">
            <a:avLst/>
          </a:prstGeom>
          <a:noFill/>
          <a:ln>
            <a:noFill/>
          </a:ln>
        </p:spPr>
      </p:pic>
      <p:pic>
        <p:nvPicPr>
          <p:cNvPr id="1449" name="Google Shape;1449;p6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28270" y="4029055"/>
            <a:ext cx="364500" cy="122713"/>
          </a:xfrm>
          <a:prstGeom prst="rect">
            <a:avLst/>
          </a:prstGeom>
          <a:noFill/>
          <a:ln>
            <a:noFill/>
          </a:ln>
        </p:spPr>
      </p:pic>
      <p:pic>
        <p:nvPicPr>
          <p:cNvPr id="1450" name="Google Shape;1450;p6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277127" y="1329516"/>
            <a:ext cx="594150" cy="243580"/>
          </a:xfrm>
          <a:prstGeom prst="rect">
            <a:avLst/>
          </a:prstGeom>
          <a:noFill/>
          <a:ln>
            <a:noFill/>
          </a:ln>
        </p:spPr>
      </p:pic>
      <p:pic>
        <p:nvPicPr>
          <p:cNvPr id="1451" name="Google Shape;1451;p61"/>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5958323" y="2704297"/>
            <a:ext cx="594150" cy="133399"/>
          </a:xfrm>
          <a:prstGeom prst="rect">
            <a:avLst/>
          </a:prstGeom>
          <a:noFill/>
          <a:ln>
            <a:noFill/>
          </a:ln>
        </p:spPr>
      </p:pic>
      <p:pic>
        <p:nvPicPr>
          <p:cNvPr id="1452" name="Google Shape;1452;p61"/>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628960" y="3626922"/>
            <a:ext cx="585300" cy="128233"/>
          </a:xfrm>
          <a:prstGeom prst="rect">
            <a:avLst/>
          </a:prstGeom>
          <a:noFill/>
          <a:ln>
            <a:noFill/>
          </a:ln>
        </p:spPr>
      </p:pic>
      <p:pic>
        <p:nvPicPr>
          <p:cNvPr id="1453" name="Google Shape;1453;p6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3963794" y="3191366"/>
            <a:ext cx="510500" cy="148042"/>
          </a:xfrm>
          <a:prstGeom prst="rect">
            <a:avLst/>
          </a:prstGeom>
          <a:noFill/>
          <a:ln>
            <a:noFill/>
          </a:ln>
        </p:spPr>
      </p:pic>
      <p:pic>
        <p:nvPicPr>
          <p:cNvPr id="1454" name="Google Shape;1454;p61"/>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344571" y="3215305"/>
            <a:ext cx="674825" cy="100164"/>
          </a:xfrm>
          <a:prstGeom prst="rect">
            <a:avLst/>
          </a:prstGeom>
          <a:noFill/>
          <a:ln>
            <a:noFill/>
          </a:ln>
        </p:spPr>
      </p:pic>
      <p:pic>
        <p:nvPicPr>
          <p:cNvPr id="1455" name="Google Shape;1455;p61"/>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8441459" y="4371202"/>
            <a:ext cx="326925" cy="261587"/>
          </a:xfrm>
          <a:prstGeom prst="rect">
            <a:avLst/>
          </a:prstGeom>
          <a:noFill/>
          <a:ln>
            <a:noFill/>
          </a:ln>
        </p:spPr>
      </p:pic>
      <p:pic>
        <p:nvPicPr>
          <p:cNvPr id="1456" name="Google Shape;1456;p6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961325" y="3617755"/>
            <a:ext cx="698000" cy="146568"/>
          </a:xfrm>
          <a:prstGeom prst="rect">
            <a:avLst/>
          </a:prstGeom>
          <a:noFill/>
          <a:ln>
            <a:noFill/>
          </a:ln>
        </p:spPr>
      </p:pic>
      <p:pic>
        <p:nvPicPr>
          <p:cNvPr id="1457" name="Google Shape;1457;p6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832296" y="2186641"/>
            <a:ext cx="423125" cy="259068"/>
          </a:xfrm>
          <a:prstGeom prst="rect">
            <a:avLst/>
          </a:prstGeom>
          <a:noFill/>
          <a:ln>
            <a:noFill/>
          </a:ln>
        </p:spPr>
      </p:pic>
      <p:pic>
        <p:nvPicPr>
          <p:cNvPr id="1458" name="Google Shape;1458;p61"/>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0079" y="3117786"/>
            <a:ext cx="423125" cy="295201"/>
          </a:xfrm>
          <a:prstGeom prst="rect">
            <a:avLst/>
          </a:prstGeom>
          <a:noFill/>
          <a:ln>
            <a:noFill/>
          </a:ln>
        </p:spPr>
      </p:pic>
      <p:pic>
        <p:nvPicPr>
          <p:cNvPr id="1459" name="Google Shape;1459;p61"/>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723308" y="4458653"/>
            <a:ext cx="553200" cy="86685"/>
          </a:xfrm>
          <a:prstGeom prst="rect">
            <a:avLst/>
          </a:prstGeom>
          <a:noFill/>
          <a:ln>
            <a:noFill/>
          </a:ln>
        </p:spPr>
      </p:pic>
      <p:pic>
        <p:nvPicPr>
          <p:cNvPr id="1460" name="Google Shape;1460;p61"/>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5784612" y="1357787"/>
            <a:ext cx="411480" cy="187036"/>
          </a:xfrm>
          <a:prstGeom prst="rect">
            <a:avLst/>
          </a:prstGeom>
          <a:noFill/>
          <a:ln>
            <a:noFill/>
          </a:ln>
        </p:spPr>
      </p:pic>
      <p:pic>
        <p:nvPicPr>
          <p:cNvPr id="1461" name="Google Shape;1461;p61"/>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2700" y="4343936"/>
            <a:ext cx="446775" cy="316121"/>
          </a:xfrm>
          <a:prstGeom prst="rect">
            <a:avLst/>
          </a:prstGeom>
          <a:noFill/>
          <a:ln>
            <a:noFill/>
          </a:ln>
        </p:spPr>
      </p:pic>
      <p:pic>
        <p:nvPicPr>
          <p:cNvPr id="1462" name="Google Shape;1462;p61"/>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348819" y="4049319"/>
            <a:ext cx="513600" cy="82186"/>
          </a:xfrm>
          <a:prstGeom prst="rect">
            <a:avLst/>
          </a:prstGeom>
          <a:noFill/>
          <a:ln>
            <a:noFill/>
          </a:ln>
        </p:spPr>
      </p:pic>
      <p:pic>
        <p:nvPicPr>
          <p:cNvPr id="1463" name="Google Shape;1463;p61"/>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980429" y="3960275"/>
            <a:ext cx="513600" cy="260275"/>
          </a:xfrm>
          <a:prstGeom prst="rect">
            <a:avLst/>
          </a:prstGeom>
          <a:noFill/>
          <a:ln>
            <a:noFill/>
          </a:ln>
        </p:spPr>
      </p:pic>
      <p:pic>
        <p:nvPicPr>
          <p:cNvPr id="1464" name="Google Shape;1464;p61"/>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7388546" y="1315075"/>
            <a:ext cx="281700" cy="234743"/>
          </a:xfrm>
          <a:prstGeom prst="rect">
            <a:avLst/>
          </a:prstGeom>
          <a:noFill/>
          <a:ln>
            <a:noFill/>
          </a:ln>
        </p:spPr>
      </p:pic>
      <p:pic>
        <p:nvPicPr>
          <p:cNvPr id="1465" name="Google Shape;1465;p61"/>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951532" y="4006048"/>
            <a:ext cx="414900" cy="168728"/>
          </a:xfrm>
          <a:prstGeom prst="rect">
            <a:avLst/>
          </a:prstGeom>
          <a:noFill/>
          <a:ln>
            <a:noFill/>
          </a:ln>
        </p:spPr>
      </p:pic>
      <p:pic>
        <p:nvPicPr>
          <p:cNvPr id="1466" name="Google Shape;1466;p61"/>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94470" y="1840483"/>
            <a:ext cx="471300" cy="103683"/>
          </a:xfrm>
          <a:prstGeom prst="rect">
            <a:avLst/>
          </a:prstGeom>
          <a:noFill/>
          <a:ln>
            <a:noFill/>
          </a:ln>
        </p:spPr>
      </p:pic>
      <p:pic>
        <p:nvPicPr>
          <p:cNvPr id="1467" name="Google Shape;1467;p61"/>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1634295" y="1363529"/>
            <a:ext cx="674825" cy="175554"/>
          </a:xfrm>
          <a:prstGeom prst="rect">
            <a:avLst/>
          </a:prstGeom>
          <a:noFill/>
          <a:ln>
            <a:noFill/>
          </a:ln>
        </p:spPr>
      </p:pic>
      <p:pic>
        <p:nvPicPr>
          <p:cNvPr id="1468" name="Google Shape;1468;p61"/>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337484" y="1021990"/>
            <a:ext cx="536375" cy="168703"/>
          </a:xfrm>
          <a:prstGeom prst="rect">
            <a:avLst/>
          </a:prstGeom>
          <a:noFill/>
          <a:ln>
            <a:noFill/>
          </a:ln>
        </p:spPr>
      </p:pic>
      <p:pic>
        <p:nvPicPr>
          <p:cNvPr id="1469" name="Google Shape;1469;p61"/>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8324524" y="983689"/>
            <a:ext cx="423125" cy="245305"/>
          </a:xfrm>
          <a:prstGeom prst="rect">
            <a:avLst/>
          </a:prstGeom>
          <a:noFill/>
          <a:ln>
            <a:noFill/>
          </a:ln>
        </p:spPr>
      </p:pic>
      <p:pic>
        <p:nvPicPr>
          <p:cNvPr id="1470" name="Google Shape;1470;p61"/>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456726" y="1348427"/>
            <a:ext cx="501900" cy="205757"/>
          </a:xfrm>
          <a:prstGeom prst="rect">
            <a:avLst/>
          </a:prstGeom>
          <a:noFill/>
          <a:ln>
            <a:noFill/>
          </a:ln>
        </p:spPr>
      </p:pic>
      <p:pic>
        <p:nvPicPr>
          <p:cNvPr id="1471" name="Google Shape;1471;p61"/>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2390155" y="1401056"/>
            <a:ext cx="471300" cy="100498"/>
          </a:xfrm>
          <a:prstGeom prst="rect">
            <a:avLst/>
          </a:prstGeom>
          <a:noFill/>
          <a:ln>
            <a:noFill/>
          </a:ln>
        </p:spPr>
      </p:pic>
      <p:pic>
        <p:nvPicPr>
          <p:cNvPr id="1472" name="Google Shape;1472;p61"/>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1677379" y="1032710"/>
            <a:ext cx="471300" cy="147264"/>
          </a:xfrm>
          <a:prstGeom prst="rect">
            <a:avLst/>
          </a:prstGeom>
          <a:noFill/>
          <a:ln>
            <a:noFill/>
          </a:ln>
        </p:spPr>
      </p:pic>
      <p:pic>
        <p:nvPicPr>
          <p:cNvPr id="1473" name="Google Shape;1473;p61"/>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2725716" y="1066703"/>
            <a:ext cx="553200" cy="79277"/>
          </a:xfrm>
          <a:prstGeom prst="rect">
            <a:avLst/>
          </a:prstGeom>
          <a:noFill/>
          <a:ln>
            <a:noFill/>
          </a:ln>
        </p:spPr>
      </p:pic>
      <p:pic>
        <p:nvPicPr>
          <p:cNvPr id="1474" name="Google Shape;1474;p61"/>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207248" y="1058047"/>
            <a:ext cx="459900" cy="96589"/>
          </a:xfrm>
          <a:prstGeom prst="rect">
            <a:avLst/>
          </a:prstGeom>
          <a:noFill/>
          <a:ln>
            <a:noFill/>
          </a:ln>
        </p:spPr>
      </p:pic>
      <p:pic>
        <p:nvPicPr>
          <p:cNvPr id="1475" name="Google Shape;1475;p61"/>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3932428" y="1053101"/>
            <a:ext cx="536375" cy="106482"/>
          </a:xfrm>
          <a:prstGeom prst="rect">
            <a:avLst/>
          </a:prstGeom>
          <a:noFill/>
          <a:ln>
            <a:noFill/>
          </a:ln>
        </p:spPr>
      </p:pic>
      <p:pic>
        <p:nvPicPr>
          <p:cNvPr id="1476" name="Google Shape;1476;p61"/>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2942489" y="1408391"/>
            <a:ext cx="459900" cy="85828"/>
          </a:xfrm>
          <a:prstGeom prst="rect">
            <a:avLst/>
          </a:prstGeom>
          <a:noFill/>
          <a:ln>
            <a:noFill/>
          </a:ln>
        </p:spPr>
      </p:pic>
      <p:pic>
        <p:nvPicPr>
          <p:cNvPr id="1477" name="Google Shape;1477;p61"/>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712756" y="1056545"/>
            <a:ext cx="553200" cy="99593"/>
          </a:xfrm>
          <a:prstGeom prst="rect">
            <a:avLst/>
          </a:prstGeom>
          <a:noFill/>
          <a:ln>
            <a:noFill/>
          </a:ln>
        </p:spPr>
      </p:pic>
      <p:pic>
        <p:nvPicPr>
          <p:cNvPr id="1478" name="Google Shape;1478;p61"/>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77468" y="962067"/>
            <a:ext cx="471300" cy="288550"/>
          </a:xfrm>
          <a:prstGeom prst="rect">
            <a:avLst/>
          </a:prstGeom>
          <a:noFill/>
          <a:ln>
            <a:noFill/>
          </a:ln>
        </p:spPr>
      </p:pic>
      <p:pic>
        <p:nvPicPr>
          <p:cNvPr id="1479" name="Google Shape;1479;p61"/>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1207336" y="1047355"/>
            <a:ext cx="411475" cy="117974"/>
          </a:xfrm>
          <a:prstGeom prst="rect">
            <a:avLst/>
          </a:prstGeom>
          <a:noFill/>
          <a:ln>
            <a:noFill/>
          </a:ln>
        </p:spPr>
      </p:pic>
      <p:pic>
        <p:nvPicPr>
          <p:cNvPr id="1480" name="Google Shape;1480;p61"/>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5139139" y="1045950"/>
            <a:ext cx="635700" cy="120783"/>
          </a:xfrm>
          <a:prstGeom prst="rect">
            <a:avLst/>
          </a:prstGeom>
          <a:noFill/>
          <a:ln>
            <a:noFill/>
          </a:ln>
        </p:spPr>
      </p:pic>
      <p:pic>
        <p:nvPicPr>
          <p:cNvPr id="1481" name="Google Shape;1481;p61"/>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833408" y="997367"/>
            <a:ext cx="326925" cy="217950"/>
          </a:xfrm>
          <a:prstGeom prst="rect">
            <a:avLst/>
          </a:prstGeom>
          <a:noFill/>
          <a:ln>
            <a:noFill/>
          </a:ln>
        </p:spPr>
      </p:pic>
      <p:pic>
        <p:nvPicPr>
          <p:cNvPr id="1482" name="Google Shape;1482;p61"/>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24750" y="1019200"/>
            <a:ext cx="594150" cy="174282"/>
          </a:xfrm>
          <a:prstGeom prst="rect">
            <a:avLst/>
          </a:prstGeom>
          <a:noFill/>
          <a:ln>
            <a:noFill/>
          </a:ln>
        </p:spPr>
      </p:pic>
      <p:pic>
        <p:nvPicPr>
          <p:cNvPr id="1483" name="Google Shape;1483;p61"/>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47198" y="4030799"/>
            <a:ext cx="674825" cy="119226"/>
          </a:xfrm>
          <a:prstGeom prst="rect">
            <a:avLst/>
          </a:prstGeom>
          <a:noFill/>
          <a:ln>
            <a:noFill/>
          </a:ln>
        </p:spPr>
      </p:pic>
      <p:pic>
        <p:nvPicPr>
          <p:cNvPr id="1484" name="Google Shape;1484;p61"/>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5566662" y="2190670"/>
            <a:ext cx="411475" cy="251010"/>
          </a:xfrm>
          <a:prstGeom prst="rect">
            <a:avLst/>
          </a:prstGeom>
          <a:noFill/>
          <a:ln>
            <a:noFill/>
          </a:ln>
        </p:spPr>
      </p:pic>
      <p:pic>
        <p:nvPicPr>
          <p:cNvPr id="1485" name="Google Shape;1485;p61"/>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544767" y="3174665"/>
            <a:ext cx="585300" cy="181445"/>
          </a:xfrm>
          <a:prstGeom prst="rect">
            <a:avLst/>
          </a:prstGeom>
          <a:noFill/>
          <a:ln>
            <a:noFill/>
          </a:ln>
        </p:spPr>
      </p:pic>
      <p:pic>
        <p:nvPicPr>
          <p:cNvPr id="1486" name="Google Shape;1486;p61"/>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356249" y="3607153"/>
            <a:ext cx="585300" cy="167771"/>
          </a:xfrm>
          <a:prstGeom prst="rect">
            <a:avLst/>
          </a:prstGeom>
          <a:noFill/>
          <a:ln>
            <a:noFill/>
          </a:ln>
        </p:spPr>
      </p:pic>
      <p:pic>
        <p:nvPicPr>
          <p:cNvPr id="1487" name="Google Shape;1487;p61"/>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3505460" y="2707325"/>
            <a:ext cx="594300" cy="127343"/>
          </a:xfrm>
          <a:prstGeom prst="rect">
            <a:avLst/>
          </a:prstGeom>
          <a:noFill/>
          <a:ln>
            <a:noFill/>
          </a:ln>
        </p:spPr>
      </p:pic>
      <p:pic>
        <p:nvPicPr>
          <p:cNvPr id="1488" name="Google Shape;1488;p61"/>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446011" y="2674989"/>
            <a:ext cx="411475" cy="192015"/>
          </a:xfrm>
          <a:prstGeom prst="rect">
            <a:avLst/>
          </a:prstGeom>
          <a:noFill/>
          <a:ln>
            <a:noFill/>
          </a:ln>
        </p:spPr>
      </p:pic>
      <p:pic>
        <p:nvPicPr>
          <p:cNvPr id="1489" name="Google Shape;1489;p61"/>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44375" y="4048712"/>
            <a:ext cx="446775" cy="83399"/>
          </a:xfrm>
          <a:prstGeom prst="rect">
            <a:avLst/>
          </a:prstGeom>
          <a:noFill/>
          <a:ln>
            <a:noFill/>
          </a:ln>
        </p:spPr>
      </p:pic>
      <p:pic>
        <p:nvPicPr>
          <p:cNvPr id="1490" name="Google Shape;1490;p61"/>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6815420" y="4365797"/>
            <a:ext cx="423125" cy="272398"/>
          </a:xfrm>
          <a:prstGeom prst="rect">
            <a:avLst/>
          </a:prstGeom>
          <a:noFill/>
          <a:ln>
            <a:noFill/>
          </a:ln>
        </p:spPr>
      </p:pic>
      <p:pic>
        <p:nvPicPr>
          <p:cNvPr id="1491" name="Google Shape;1491;p61"/>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5995352" y="2239859"/>
            <a:ext cx="636000" cy="152631"/>
          </a:xfrm>
          <a:prstGeom prst="rect">
            <a:avLst/>
          </a:prstGeom>
          <a:noFill/>
          <a:ln>
            <a:noFill/>
          </a:ln>
        </p:spPr>
      </p:pic>
      <p:pic>
        <p:nvPicPr>
          <p:cNvPr id="1492" name="Google Shape;1492;p61"/>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7194288" y="995960"/>
            <a:ext cx="459900" cy="220764"/>
          </a:xfrm>
          <a:prstGeom prst="rect">
            <a:avLst/>
          </a:prstGeom>
          <a:noFill/>
          <a:ln>
            <a:noFill/>
          </a:ln>
        </p:spPr>
      </p:pic>
      <p:pic>
        <p:nvPicPr>
          <p:cNvPr id="1493" name="Google Shape;1493;p61"/>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4545857" y="3201795"/>
            <a:ext cx="636000" cy="127184"/>
          </a:xfrm>
          <a:prstGeom prst="rect">
            <a:avLst/>
          </a:prstGeom>
          <a:noFill/>
          <a:ln>
            <a:noFill/>
          </a:ln>
        </p:spPr>
      </p:pic>
      <p:pic>
        <p:nvPicPr>
          <p:cNvPr id="1494" name="Google Shape;1494;p61"/>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5799" y="2261084"/>
            <a:ext cx="635700" cy="110181"/>
          </a:xfrm>
          <a:prstGeom prst="rect">
            <a:avLst/>
          </a:prstGeom>
          <a:noFill/>
          <a:ln>
            <a:noFill/>
          </a:ln>
        </p:spPr>
      </p:pic>
      <p:pic>
        <p:nvPicPr>
          <p:cNvPr id="1495" name="Google Shape;1495;p61"/>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1537245" y="2159016"/>
            <a:ext cx="414900" cy="314318"/>
          </a:xfrm>
          <a:prstGeom prst="rect">
            <a:avLst/>
          </a:prstGeom>
          <a:noFill/>
          <a:ln>
            <a:noFill/>
          </a:ln>
        </p:spPr>
      </p:pic>
      <p:pic>
        <p:nvPicPr>
          <p:cNvPr id="1496" name="Google Shape;1496;p61"/>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039661" y="1375114"/>
            <a:ext cx="513600" cy="152382"/>
          </a:xfrm>
          <a:prstGeom prst="rect">
            <a:avLst/>
          </a:prstGeom>
          <a:noFill/>
          <a:ln>
            <a:noFill/>
          </a:ln>
        </p:spPr>
      </p:pic>
      <p:pic>
        <p:nvPicPr>
          <p:cNvPr id="1497" name="Google Shape;1497;p61"/>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6218901" y="981295"/>
            <a:ext cx="446775" cy="250093"/>
          </a:xfrm>
          <a:prstGeom prst="rect">
            <a:avLst/>
          </a:prstGeom>
          <a:noFill/>
          <a:ln>
            <a:noFill/>
          </a:ln>
        </p:spPr>
      </p:pic>
      <p:pic>
        <p:nvPicPr>
          <p:cNvPr id="1498" name="Google Shape;1498;p61"/>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8645050" y="2270811"/>
            <a:ext cx="513600" cy="90728"/>
          </a:xfrm>
          <a:prstGeom prst="rect">
            <a:avLst/>
          </a:prstGeom>
          <a:noFill/>
          <a:ln>
            <a:noFill/>
          </a:ln>
        </p:spPr>
      </p:pic>
      <p:pic>
        <p:nvPicPr>
          <p:cNvPr id="1499" name="Google Shape;1499;p61"/>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6422481" y="4022650"/>
            <a:ext cx="501900" cy="135525"/>
          </a:xfrm>
          <a:prstGeom prst="rect">
            <a:avLst/>
          </a:prstGeom>
          <a:noFill/>
          <a:ln>
            <a:noFill/>
          </a:ln>
        </p:spPr>
      </p:pic>
      <p:pic>
        <p:nvPicPr>
          <p:cNvPr id="1500" name="Google Shape;1500;p61"/>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3301440" y="3945774"/>
            <a:ext cx="364500" cy="289276"/>
          </a:xfrm>
          <a:prstGeom prst="rect">
            <a:avLst/>
          </a:prstGeom>
          <a:noFill/>
          <a:ln>
            <a:noFill/>
          </a:ln>
        </p:spPr>
      </p:pic>
      <p:pic>
        <p:nvPicPr>
          <p:cNvPr id="1501" name="Google Shape;1501;p61"/>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11192" y="1292366"/>
            <a:ext cx="364500" cy="317878"/>
          </a:xfrm>
          <a:prstGeom prst="rect">
            <a:avLst/>
          </a:prstGeom>
          <a:noFill/>
          <a:ln>
            <a:noFill/>
          </a:ln>
        </p:spPr>
      </p:pic>
      <p:pic>
        <p:nvPicPr>
          <p:cNvPr id="1502" name="Google Shape;1502;p61"/>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7943072" y="3604108"/>
            <a:ext cx="636000" cy="173860"/>
          </a:xfrm>
          <a:prstGeom prst="rect">
            <a:avLst/>
          </a:prstGeom>
          <a:noFill/>
          <a:ln>
            <a:noFill/>
          </a:ln>
        </p:spPr>
      </p:pic>
      <p:pic>
        <p:nvPicPr>
          <p:cNvPr id="1503" name="Google Shape;1503;p61"/>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8686674" y="4002267"/>
            <a:ext cx="459900" cy="176290"/>
          </a:xfrm>
          <a:prstGeom prst="rect">
            <a:avLst/>
          </a:prstGeom>
          <a:noFill/>
          <a:ln>
            <a:noFill/>
          </a:ln>
        </p:spPr>
      </p:pic>
      <p:pic>
        <p:nvPicPr>
          <p:cNvPr id="1504" name="Google Shape;1504;p61"/>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4527371" y="1047326"/>
            <a:ext cx="553200" cy="118031"/>
          </a:xfrm>
          <a:prstGeom prst="rect">
            <a:avLst/>
          </a:prstGeom>
          <a:noFill/>
          <a:ln>
            <a:noFill/>
          </a:ln>
        </p:spPr>
      </p:pic>
      <p:pic>
        <p:nvPicPr>
          <p:cNvPr id="1505" name="Google Shape;1505;p61"/>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4484403" y="2694672"/>
            <a:ext cx="817778" cy="152650"/>
          </a:xfrm>
          <a:prstGeom prst="rect">
            <a:avLst/>
          </a:prstGeom>
          <a:noFill/>
          <a:ln>
            <a:noFill/>
          </a:ln>
        </p:spPr>
      </p:pic>
      <p:pic>
        <p:nvPicPr>
          <p:cNvPr id="1506" name="Google Shape;1506;p61"/>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6724244" y="986230"/>
            <a:ext cx="411475" cy="240224"/>
          </a:xfrm>
          <a:prstGeom prst="rect">
            <a:avLst/>
          </a:prstGeom>
          <a:noFill/>
          <a:ln>
            <a:noFill/>
          </a:ln>
        </p:spPr>
      </p:pic>
      <p:pic>
        <p:nvPicPr>
          <p:cNvPr id="1507" name="Google Shape;1507;p61"/>
          <p:cNvPicPr preferRelativeResize="0"/>
          <p:nvPr/>
        </p:nvPicPr>
        <p:blipFill>
          <a:blip r:embed="rId139">
            <a:alphaModFix/>
          </a:blip>
          <a:stretch>
            <a:fillRect/>
          </a:stretch>
        </p:blipFill>
        <p:spPr>
          <a:xfrm>
            <a:off x="1560597" y="2657634"/>
            <a:ext cx="411475" cy="226725"/>
          </a:xfrm>
          <a:prstGeom prst="rect">
            <a:avLst/>
          </a:prstGeom>
          <a:noFill/>
          <a:ln>
            <a:noFill/>
          </a:ln>
        </p:spPr>
      </p:pic>
      <p:pic>
        <p:nvPicPr>
          <p:cNvPr id="1508" name="Google Shape;1508;p61"/>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8806218" y="959620"/>
            <a:ext cx="277800" cy="293443"/>
          </a:xfrm>
          <a:prstGeom prst="rect">
            <a:avLst/>
          </a:prstGeom>
          <a:noFill/>
          <a:ln>
            <a:noFill/>
          </a:ln>
        </p:spPr>
      </p:pic>
      <p:pic>
        <p:nvPicPr>
          <p:cNvPr id="1509" name="Google Shape;1509;p61"/>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8090118" y="4356056"/>
            <a:ext cx="326925" cy="291881"/>
          </a:xfrm>
          <a:prstGeom prst="rect">
            <a:avLst/>
          </a:prstGeom>
          <a:noFill/>
          <a:ln>
            <a:noFill/>
          </a:ln>
        </p:spPr>
      </p:pic>
      <p:pic>
        <p:nvPicPr>
          <p:cNvPr id="1510" name="Google Shape;1510;p61"/>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11944" y="3612007"/>
            <a:ext cx="553200" cy="158063"/>
          </a:xfrm>
          <a:prstGeom prst="rect">
            <a:avLst/>
          </a:prstGeom>
          <a:noFill/>
          <a:ln>
            <a:noFill/>
          </a:ln>
        </p:spPr>
      </p:pic>
      <p:pic>
        <p:nvPicPr>
          <p:cNvPr id="1511" name="Google Shape;1511;p61"/>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3961340" y="4438346"/>
            <a:ext cx="707225" cy="127301"/>
          </a:xfrm>
          <a:prstGeom prst="rect">
            <a:avLst/>
          </a:prstGeom>
          <a:noFill/>
          <a:ln>
            <a:noFill/>
          </a:ln>
        </p:spPr>
      </p:pic>
      <p:pic>
        <p:nvPicPr>
          <p:cNvPr id="1512" name="Google Shape;1512;p61"/>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5988105" y="3603119"/>
            <a:ext cx="594299" cy="175840"/>
          </a:xfrm>
          <a:prstGeom prst="rect">
            <a:avLst/>
          </a:prstGeom>
          <a:noFill/>
          <a:ln>
            <a:noFill/>
          </a:ln>
        </p:spPr>
      </p:pic>
      <p:pic>
        <p:nvPicPr>
          <p:cNvPr id="1513" name="Google Shape;1513;p61"/>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8763799" y="1724376"/>
            <a:ext cx="326950" cy="335897"/>
          </a:xfrm>
          <a:prstGeom prst="rect">
            <a:avLst/>
          </a:prstGeom>
          <a:noFill/>
          <a:ln>
            <a:noFill/>
          </a:ln>
        </p:spPr>
      </p:pic>
      <p:pic>
        <p:nvPicPr>
          <p:cNvPr id="1514" name="Google Shape;1514;p61"/>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2928864" y="2229909"/>
            <a:ext cx="553200" cy="172532"/>
          </a:xfrm>
          <a:prstGeom prst="rect">
            <a:avLst/>
          </a:prstGeom>
          <a:noFill/>
          <a:ln>
            <a:noFill/>
          </a:ln>
        </p:spPr>
      </p:pic>
      <p:pic>
        <p:nvPicPr>
          <p:cNvPr id="1515" name="Google Shape;1515;p61"/>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6952312" y="1309075"/>
            <a:ext cx="355200" cy="291163"/>
          </a:xfrm>
          <a:prstGeom prst="rect">
            <a:avLst/>
          </a:prstGeom>
          <a:noFill/>
          <a:ln>
            <a:noFill/>
          </a:ln>
        </p:spPr>
      </p:pic>
      <p:pic>
        <p:nvPicPr>
          <p:cNvPr id="1516" name="Google Shape;1516;p61"/>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7262961" y="4357998"/>
            <a:ext cx="355200" cy="287996"/>
          </a:xfrm>
          <a:prstGeom prst="rect">
            <a:avLst/>
          </a:prstGeom>
          <a:noFill/>
          <a:ln>
            <a:noFill/>
          </a:ln>
        </p:spPr>
      </p:pic>
      <p:pic>
        <p:nvPicPr>
          <p:cNvPr id="1517" name="Google Shape;1517;p61"/>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4530482" y="2270059"/>
            <a:ext cx="674825" cy="92231"/>
          </a:xfrm>
          <a:prstGeom prst="rect">
            <a:avLst/>
          </a:prstGeom>
          <a:noFill/>
          <a:ln>
            <a:noFill/>
          </a:ln>
        </p:spPr>
      </p:pic>
      <p:pic>
        <p:nvPicPr>
          <p:cNvPr id="1518" name="Google Shape;1518;p61"/>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0983" y="2591741"/>
            <a:ext cx="501900" cy="358512"/>
          </a:xfrm>
          <a:prstGeom prst="rect">
            <a:avLst/>
          </a:prstGeom>
          <a:noFill/>
          <a:ln>
            <a:noFill/>
          </a:ln>
        </p:spPr>
      </p:pic>
      <p:pic>
        <p:nvPicPr>
          <p:cNvPr id="1519" name="Google Shape;1519;p61"/>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7867557" y="2735559"/>
            <a:ext cx="536375" cy="98340"/>
          </a:xfrm>
          <a:prstGeom prst="rect">
            <a:avLst/>
          </a:prstGeom>
          <a:noFill/>
          <a:ln>
            <a:noFill/>
          </a:ln>
        </p:spPr>
      </p:pic>
      <p:pic>
        <p:nvPicPr>
          <p:cNvPr id="1520" name="Google Shape;1520;p61"/>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5636238" y="4404164"/>
            <a:ext cx="707225" cy="195665"/>
          </a:xfrm>
          <a:prstGeom prst="rect">
            <a:avLst/>
          </a:prstGeom>
          <a:noFill/>
          <a:ln>
            <a:noFill/>
          </a:ln>
        </p:spPr>
      </p:pic>
      <p:pic>
        <p:nvPicPr>
          <p:cNvPr id="1521" name="Google Shape;1521;p61"/>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2993488" y="2698120"/>
            <a:ext cx="501900" cy="190730"/>
          </a:xfrm>
          <a:prstGeom prst="rect">
            <a:avLst/>
          </a:prstGeom>
          <a:noFill/>
          <a:ln>
            <a:noFill/>
          </a:ln>
        </p:spPr>
      </p:pic>
      <p:pic>
        <p:nvPicPr>
          <p:cNvPr id="1522" name="Google Shape;1522;p61"/>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4964611" y="4002587"/>
            <a:ext cx="414925" cy="175650"/>
          </a:xfrm>
          <a:prstGeom prst="rect">
            <a:avLst/>
          </a:prstGeom>
          <a:noFill/>
          <a:ln>
            <a:noFill/>
          </a:ln>
        </p:spPr>
      </p:pic>
    </p:spTree>
    <p:extLst>
      <p:ext uri="{BB962C8B-B14F-4D97-AF65-F5344CB8AC3E}">
        <p14:creationId xmlns:p14="http://schemas.microsoft.com/office/powerpoint/2010/main" val="147162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63"/>
          <p:cNvSpPr txBox="1">
            <a:spLocks noGrp="1"/>
          </p:cNvSpPr>
          <p:nvPr>
            <p:ph type="title"/>
          </p:nvPr>
        </p:nvSpPr>
        <p:spPr>
          <a:xfrm>
            <a:off x="266700" y="428525"/>
            <a:ext cx="8681100" cy="422700"/>
          </a:xfrm>
          <a:prstGeom prst="rect">
            <a:avLst/>
          </a:prstGeom>
        </p:spPr>
        <p:txBody>
          <a:bodyPr spcFirstLastPara="1" wrap="square" lIns="68575" tIns="68575" rIns="68575" bIns="68575" anchor="ctr" anchorCtr="0">
            <a:noAutofit/>
          </a:bodyPr>
          <a:lstStyle/>
          <a:p>
            <a:pPr lvl="0"/>
            <a:r>
              <a:rPr lang="en-US" dirty="0"/>
              <a:t>CNCF</a:t>
            </a:r>
            <a:r>
              <a:rPr lang="zh-CN" altLang="en-US" dirty="0"/>
              <a:t>活动</a:t>
            </a:r>
            <a:endParaRPr dirty="0"/>
          </a:p>
        </p:txBody>
      </p:sp>
      <p:sp>
        <p:nvSpPr>
          <p:cNvPr id="1564" name="Google Shape;1564;p63"/>
          <p:cNvSpPr txBox="1"/>
          <p:nvPr/>
        </p:nvSpPr>
        <p:spPr>
          <a:xfrm>
            <a:off x="3069225" y="4649375"/>
            <a:ext cx="27987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u="sng">
                <a:solidFill>
                  <a:schemeClr val="hlink"/>
                </a:solidFill>
                <a:hlinkClick r:id="rId3"/>
              </a:rPr>
              <a:t>kubecon.io</a:t>
            </a:r>
            <a:endParaRPr b="1"/>
          </a:p>
        </p:txBody>
      </p:sp>
      <p:sp>
        <p:nvSpPr>
          <p:cNvPr id="1565" name="Google Shape;1565;p63"/>
          <p:cNvSpPr txBox="1">
            <a:spLocks noGrp="1"/>
          </p:cNvSpPr>
          <p:nvPr>
            <p:ph type="body" idx="1"/>
          </p:nvPr>
        </p:nvSpPr>
        <p:spPr>
          <a:xfrm>
            <a:off x="2527100" y="1103899"/>
            <a:ext cx="1934400" cy="977375"/>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4"/>
              </a:rPr>
              <a:t>8</a:t>
            </a:r>
            <a:r>
              <a:rPr lang="zh-CN" altLang="en-US" sz="1400" u="sng" dirty="0">
                <a:solidFill>
                  <a:schemeClr val="hlink"/>
                </a:solidFill>
                <a:hlinkClick r:id="rId4"/>
              </a:rPr>
              <a:t>月</a:t>
            </a:r>
            <a:r>
              <a:rPr lang="en-US" sz="1400" u="sng" dirty="0">
                <a:solidFill>
                  <a:schemeClr val="hlink"/>
                </a:solidFill>
                <a:hlinkClick r:id="rId4"/>
              </a:rPr>
              <a:t>17-20</a:t>
            </a:r>
            <a:r>
              <a:rPr lang="zh-CN" altLang="en-US" sz="1400" u="sng" dirty="0">
                <a:solidFill>
                  <a:schemeClr val="hlink"/>
                </a:solidFill>
                <a:hlinkClick r:id="rId4"/>
              </a:rPr>
              <a:t>日</a:t>
            </a:r>
            <a:r>
              <a:rPr lang="en-US" sz="1400" u="sng" dirty="0">
                <a:solidFill>
                  <a:schemeClr val="hlink"/>
                </a:solidFill>
                <a:hlinkClick r:id="rId4"/>
              </a:rPr>
              <a:t> </a:t>
            </a:r>
            <a:r>
              <a:rPr lang="zh-CN" altLang="en-US" sz="1400" u="sng" dirty="0">
                <a:solidFill>
                  <a:schemeClr val="hlink"/>
                </a:solidFill>
                <a:hlinkClick r:id="rId4"/>
              </a:rPr>
              <a:t>在线大会</a:t>
            </a:r>
            <a:r>
              <a:rPr lang="zh-CN" altLang="en-US" sz="1400" u="sng" dirty="0">
                <a:solidFill>
                  <a:schemeClr val="hlink"/>
                </a:solidFill>
              </a:rPr>
              <a:t>注册</a:t>
            </a:r>
            <a:endParaRPr sz="1400" dirty="0"/>
          </a:p>
          <a:p>
            <a:pPr marL="0" lvl="0" indent="0" algn="l" rtl="0">
              <a:lnSpc>
                <a:spcPct val="100000"/>
              </a:lnSpc>
              <a:spcBef>
                <a:spcPts val="0"/>
              </a:spcBef>
              <a:spcAft>
                <a:spcPts val="0"/>
              </a:spcAft>
              <a:buNone/>
            </a:pPr>
            <a:endParaRPr sz="1400" dirty="0"/>
          </a:p>
        </p:txBody>
      </p:sp>
      <p:pic>
        <p:nvPicPr>
          <p:cNvPr id="1566" name="Google Shape;1566;p6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948050" y="1944939"/>
            <a:ext cx="1571347" cy="820067"/>
          </a:xfrm>
          <a:prstGeom prst="rect">
            <a:avLst/>
          </a:prstGeom>
          <a:noFill/>
          <a:ln>
            <a:noFill/>
          </a:ln>
        </p:spPr>
      </p:pic>
      <p:pic>
        <p:nvPicPr>
          <p:cNvPr id="1567" name="Google Shape;1567;p6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948050" y="1064150"/>
            <a:ext cx="1571338" cy="820414"/>
          </a:xfrm>
          <a:prstGeom prst="rect">
            <a:avLst/>
          </a:prstGeom>
          <a:noFill/>
          <a:ln>
            <a:noFill/>
          </a:ln>
        </p:spPr>
      </p:pic>
      <p:pic>
        <p:nvPicPr>
          <p:cNvPr id="1568" name="Google Shape;1568;p6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4948049" y="2826221"/>
            <a:ext cx="1571347" cy="820718"/>
          </a:xfrm>
          <a:prstGeom prst="rect">
            <a:avLst/>
          </a:prstGeom>
          <a:noFill/>
          <a:ln>
            <a:noFill/>
          </a:ln>
        </p:spPr>
      </p:pic>
      <p:sp>
        <p:nvSpPr>
          <p:cNvPr id="1569" name="Google Shape;1569;p63"/>
          <p:cNvSpPr txBox="1">
            <a:spLocks noGrp="1"/>
          </p:cNvSpPr>
          <p:nvPr>
            <p:ph type="body" idx="1"/>
          </p:nvPr>
        </p:nvSpPr>
        <p:spPr>
          <a:xfrm>
            <a:off x="6718150" y="1064150"/>
            <a:ext cx="1934400" cy="624000"/>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8"/>
              </a:rPr>
              <a:t>8</a:t>
            </a:r>
            <a:r>
              <a:rPr lang="zh-CN" altLang="en-US" sz="1400" u="sng" dirty="0">
                <a:solidFill>
                  <a:schemeClr val="hlink"/>
                </a:solidFill>
                <a:hlinkClick r:id="rId8"/>
              </a:rPr>
              <a:t>月</a:t>
            </a:r>
            <a:r>
              <a:rPr lang="en-US" sz="1400" u="sng" dirty="0">
                <a:solidFill>
                  <a:schemeClr val="hlink"/>
                </a:solidFill>
                <a:hlinkClick r:id="rId8"/>
              </a:rPr>
              <a:t>17 </a:t>
            </a:r>
            <a:r>
              <a:rPr lang="zh-CN" altLang="en-US" sz="1400" u="sng" dirty="0">
                <a:solidFill>
                  <a:schemeClr val="hlink"/>
                </a:solidFill>
                <a:hlinkClick r:id="rId8"/>
              </a:rPr>
              <a:t>日在线会议</a:t>
            </a:r>
            <a:endParaRPr lang="en-US" altLang="zh-CN" sz="1400" u="sng" dirty="0">
              <a:solidFill>
                <a:schemeClr val="hlink"/>
              </a:solidFill>
              <a:hlinkClick r:id="rId8"/>
            </a:endParaRPr>
          </a:p>
          <a:p>
            <a:pPr marL="0" lvl="0" indent="0" algn="l" rtl="0">
              <a:lnSpc>
                <a:spcPct val="100000"/>
              </a:lnSpc>
              <a:spcBef>
                <a:spcPts val="0"/>
              </a:spcBef>
              <a:spcAft>
                <a:spcPts val="0"/>
              </a:spcAft>
              <a:buNone/>
            </a:pPr>
            <a:r>
              <a:rPr lang="zh-CN" altLang="en-US" sz="1400" u="sng" dirty="0">
                <a:solidFill>
                  <a:schemeClr val="hlink"/>
                </a:solidFill>
                <a:hlinkClick r:id="rId8"/>
              </a:rPr>
              <a:t>注册</a:t>
            </a:r>
            <a:endParaRPr sz="1400" dirty="0"/>
          </a:p>
        </p:txBody>
      </p:sp>
      <p:sp>
        <p:nvSpPr>
          <p:cNvPr id="1570" name="Google Shape;1570;p63"/>
          <p:cNvSpPr txBox="1">
            <a:spLocks noGrp="1"/>
          </p:cNvSpPr>
          <p:nvPr>
            <p:ph type="body" idx="1"/>
          </p:nvPr>
        </p:nvSpPr>
        <p:spPr>
          <a:xfrm>
            <a:off x="6718150" y="1942100"/>
            <a:ext cx="1934400" cy="624000"/>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9"/>
              </a:rPr>
              <a:t>8</a:t>
            </a:r>
            <a:r>
              <a:rPr lang="zh-CN" altLang="en-US" sz="1400" u="sng" dirty="0">
                <a:solidFill>
                  <a:schemeClr val="hlink"/>
                </a:solidFill>
                <a:hlinkClick r:id="rId9"/>
              </a:rPr>
              <a:t>月</a:t>
            </a:r>
            <a:r>
              <a:rPr lang="en-US" sz="1400" u="sng" dirty="0">
                <a:solidFill>
                  <a:schemeClr val="hlink"/>
                </a:solidFill>
                <a:hlinkClick r:id="rId9"/>
              </a:rPr>
              <a:t>17 </a:t>
            </a:r>
            <a:r>
              <a:rPr lang="zh-CN" altLang="en-US" sz="1400" u="sng" dirty="0">
                <a:solidFill>
                  <a:schemeClr val="hlink"/>
                </a:solidFill>
                <a:hlinkClick r:id="rId9"/>
              </a:rPr>
              <a:t>日在线会议</a:t>
            </a:r>
            <a:endParaRPr lang="en-US" altLang="zh-CN" sz="1400" u="sng" dirty="0">
              <a:solidFill>
                <a:schemeClr val="hlink"/>
              </a:solidFill>
              <a:hlinkClick r:id="rId9"/>
            </a:endParaRPr>
          </a:p>
          <a:p>
            <a:pPr marL="0" lvl="0" indent="0" algn="l" rtl="0">
              <a:lnSpc>
                <a:spcPct val="100000"/>
              </a:lnSpc>
              <a:spcBef>
                <a:spcPts val="0"/>
              </a:spcBef>
              <a:spcAft>
                <a:spcPts val="0"/>
              </a:spcAft>
              <a:buNone/>
            </a:pPr>
            <a:r>
              <a:rPr lang="zh-CN" altLang="en-US" sz="1400" u="sng" dirty="0">
                <a:solidFill>
                  <a:schemeClr val="hlink"/>
                </a:solidFill>
                <a:hlinkClick r:id="rId9"/>
              </a:rPr>
              <a:t>注册</a:t>
            </a:r>
            <a:endParaRPr sz="1400" dirty="0"/>
          </a:p>
        </p:txBody>
      </p:sp>
      <p:sp>
        <p:nvSpPr>
          <p:cNvPr id="1571" name="Google Shape;1571;p63"/>
          <p:cNvSpPr txBox="1">
            <a:spLocks noGrp="1"/>
          </p:cNvSpPr>
          <p:nvPr>
            <p:ph type="body" idx="1"/>
          </p:nvPr>
        </p:nvSpPr>
        <p:spPr>
          <a:xfrm>
            <a:off x="6718150" y="2826225"/>
            <a:ext cx="1934400" cy="624000"/>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10"/>
              </a:rPr>
              <a:t>8</a:t>
            </a:r>
            <a:r>
              <a:rPr lang="zh-CN" altLang="en-US" sz="1400" u="sng" dirty="0">
                <a:solidFill>
                  <a:schemeClr val="hlink"/>
                </a:solidFill>
                <a:hlinkClick r:id="rId10"/>
              </a:rPr>
              <a:t>月</a:t>
            </a:r>
            <a:r>
              <a:rPr lang="en-US" sz="1400" u="sng" dirty="0">
                <a:solidFill>
                  <a:schemeClr val="hlink"/>
                </a:solidFill>
                <a:hlinkClick r:id="rId10"/>
              </a:rPr>
              <a:t>17</a:t>
            </a:r>
            <a:r>
              <a:rPr lang="zh-CN" altLang="en-US" sz="1400" u="sng" dirty="0">
                <a:solidFill>
                  <a:schemeClr val="hlink"/>
                </a:solidFill>
                <a:hlinkClick r:id="rId10"/>
              </a:rPr>
              <a:t>日在线会议</a:t>
            </a:r>
            <a:endParaRPr lang="en-US" altLang="zh-CN" sz="1400" u="sng" dirty="0">
              <a:solidFill>
                <a:schemeClr val="hlink"/>
              </a:solidFill>
              <a:hlinkClick r:id="rId10"/>
            </a:endParaRPr>
          </a:p>
          <a:p>
            <a:pPr marL="0" lvl="0" indent="0" algn="l" rtl="0">
              <a:lnSpc>
                <a:spcPct val="100000"/>
              </a:lnSpc>
              <a:spcBef>
                <a:spcPts val="0"/>
              </a:spcBef>
              <a:spcAft>
                <a:spcPts val="0"/>
              </a:spcAft>
              <a:buNone/>
            </a:pPr>
            <a:r>
              <a:rPr lang="zh-CN" altLang="en-US" sz="1400" u="sng" dirty="0">
                <a:solidFill>
                  <a:schemeClr val="hlink"/>
                </a:solidFill>
                <a:hlinkClick r:id="rId10"/>
              </a:rPr>
              <a:t>注册</a:t>
            </a:r>
            <a:endParaRPr sz="1400" dirty="0"/>
          </a:p>
        </p:txBody>
      </p:sp>
      <p:sp>
        <p:nvSpPr>
          <p:cNvPr id="1572" name="Google Shape;1572;p63"/>
          <p:cNvSpPr txBox="1">
            <a:spLocks noGrp="1"/>
          </p:cNvSpPr>
          <p:nvPr>
            <p:ph type="body" idx="1"/>
          </p:nvPr>
        </p:nvSpPr>
        <p:spPr>
          <a:xfrm>
            <a:off x="2523750" y="2673825"/>
            <a:ext cx="2439300" cy="745500"/>
          </a:xfrm>
          <a:prstGeom prst="rect">
            <a:avLst/>
          </a:prstGeom>
        </p:spPr>
        <p:txBody>
          <a:bodyPr spcFirstLastPara="1" wrap="square" lIns="68575" tIns="68575" rIns="68575" bIns="68575" anchor="t" anchorCtr="0">
            <a:noAutofit/>
          </a:bodyPr>
          <a:lstStyle/>
          <a:p>
            <a:pPr marL="0" lvl="0" indent="0" algn="l" rtl="0">
              <a:lnSpc>
                <a:spcPct val="100000"/>
              </a:lnSpc>
              <a:spcBef>
                <a:spcPts val="0"/>
              </a:spcBef>
              <a:spcAft>
                <a:spcPts val="0"/>
              </a:spcAft>
              <a:buNone/>
            </a:pPr>
            <a:r>
              <a:rPr lang="en-US" altLang="zh-CN" sz="1400" u="sng" dirty="0">
                <a:solidFill>
                  <a:schemeClr val="hlink"/>
                </a:solidFill>
                <a:hlinkClick r:id="rId11"/>
              </a:rPr>
              <a:t>11</a:t>
            </a:r>
            <a:r>
              <a:rPr lang="zh-CN" altLang="en-US" sz="1400" u="sng" dirty="0">
                <a:solidFill>
                  <a:schemeClr val="hlink"/>
                </a:solidFill>
                <a:hlinkClick r:id="rId11"/>
              </a:rPr>
              <a:t>月</a:t>
            </a:r>
            <a:r>
              <a:rPr lang="en-US" sz="1400" u="sng" dirty="0">
                <a:solidFill>
                  <a:schemeClr val="hlink"/>
                </a:solidFill>
                <a:hlinkClick r:id="rId11"/>
              </a:rPr>
              <a:t>17-20</a:t>
            </a:r>
            <a:r>
              <a:rPr lang="zh-CN" altLang="en-US" sz="1400" u="sng" dirty="0">
                <a:solidFill>
                  <a:schemeClr val="hlink"/>
                </a:solidFill>
                <a:hlinkClick r:id="rId11"/>
              </a:rPr>
              <a:t>日</a:t>
            </a:r>
            <a:r>
              <a:rPr lang="en-US" sz="1400" u="sng" dirty="0">
                <a:solidFill>
                  <a:schemeClr val="hlink"/>
                </a:solidFill>
                <a:hlinkClick r:id="rId11"/>
              </a:rPr>
              <a:t> </a:t>
            </a:r>
            <a:endParaRPr dirty="0"/>
          </a:p>
          <a:p>
            <a:pPr marL="0" lvl="0" indent="0" algn="l" rtl="0">
              <a:lnSpc>
                <a:spcPct val="100000"/>
              </a:lnSpc>
              <a:spcBef>
                <a:spcPts val="0"/>
              </a:spcBef>
              <a:spcAft>
                <a:spcPts val="0"/>
              </a:spcAft>
              <a:buNone/>
            </a:pPr>
            <a:r>
              <a:rPr lang="zh-CN" altLang="en-US" sz="1400" u="sng" dirty="0">
                <a:solidFill>
                  <a:schemeClr val="hlink"/>
                </a:solidFill>
                <a:hlinkClick r:id="rId12"/>
              </a:rPr>
              <a:t>赞助</a:t>
            </a:r>
            <a:endParaRPr sz="1400" dirty="0"/>
          </a:p>
        </p:txBody>
      </p:sp>
      <p:pic>
        <p:nvPicPr>
          <p:cNvPr id="1573" name="Google Shape;1573;p63"/>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81000" y="1096864"/>
            <a:ext cx="2002538" cy="1042417"/>
          </a:xfrm>
          <a:prstGeom prst="rect">
            <a:avLst/>
          </a:prstGeom>
          <a:noFill/>
          <a:ln>
            <a:noFill/>
          </a:ln>
        </p:spPr>
      </p:pic>
      <p:pic>
        <p:nvPicPr>
          <p:cNvPr id="1574" name="Google Shape;1574;p6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98550" y="2416317"/>
            <a:ext cx="2002551" cy="1046333"/>
          </a:xfrm>
          <a:prstGeom prst="rect">
            <a:avLst/>
          </a:prstGeom>
          <a:noFill/>
          <a:ln>
            <a:noFill/>
          </a:ln>
        </p:spPr>
      </p:pic>
    </p:spTree>
    <p:extLst>
      <p:ext uri="{BB962C8B-B14F-4D97-AF65-F5344CB8AC3E}">
        <p14:creationId xmlns:p14="http://schemas.microsoft.com/office/powerpoint/2010/main" val="1966873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zh-CN" altLang="en-US" dirty="0"/>
              <a:t>参会人数</a:t>
            </a:r>
            <a:endParaRPr dirty="0"/>
          </a:p>
        </p:txBody>
      </p:sp>
      <p:pic>
        <p:nvPicPr>
          <p:cNvPr id="1380" name="Google Shape;1380;p37"/>
          <p:cNvPicPr preferRelativeResize="0"/>
          <p:nvPr/>
        </p:nvPicPr>
        <p:blipFill rotWithShape="1">
          <a:blip r:embed="rId3" cstate="print">
            <a:alphaModFix/>
            <a:extLst>
              <a:ext uri="{28A0092B-C50C-407E-A947-70E740481C1C}">
                <a14:useLocalDpi xmlns:a14="http://schemas.microsoft.com/office/drawing/2010/main"/>
              </a:ext>
            </a:extLst>
          </a:blip>
          <a:srcRect t="1978" b="1978"/>
          <a:stretch/>
        </p:blipFill>
        <p:spPr>
          <a:xfrm>
            <a:off x="152400" y="688289"/>
            <a:ext cx="8788654" cy="4074210"/>
          </a:xfrm>
          <a:prstGeom prst="rect">
            <a:avLst/>
          </a:prstGeom>
          <a:noFill/>
          <a:ln>
            <a:noFill/>
          </a:ln>
        </p:spPr>
      </p:pic>
    </p:spTree>
    <p:extLst>
      <p:ext uri="{BB962C8B-B14F-4D97-AF65-F5344CB8AC3E}">
        <p14:creationId xmlns:p14="http://schemas.microsoft.com/office/powerpoint/2010/main" val="40839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39"/>
          <p:cNvPicPr preferRelativeResize="0"/>
          <p:nvPr/>
        </p:nvPicPr>
        <p:blipFill rotWithShape="1">
          <a:blip r:embed="rId3">
            <a:alphaModFix/>
          </a:blip>
          <a:srcRect/>
          <a:stretch/>
        </p:blipFill>
        <p:spPr>
          <a:xfrm>
            <a:off x="6243050" y="779089"/>
            <a:ext cx="1396500" cy="2073976"/>
          </a:xfrm>
          <a:prstGeom prst="rect">
            <a:avLst/>
          </a:prstGeom>
          <a:noFill/>
          <a:ln>
            <a:noFill/>
          </a:ln>
        </p:spPr>
      </p:pic>
      <p:grpSp>
        <p:nvGrpSpPr>
          <p:cNvPr id="319" name="Google Shape;319;p39"/>
          <p:cNvGrpSpPr/>
          <p:nvPr/>
        </p:nvGrpSpPr>
        <p:grpSpPr>
          <a:xfrm>
            <a:off x="2632776" y="1052537"/>
            <a:ext cx="2947188" cy="1321421"/>
            <a:chOff x="4236269" y="713706"/>
            <a:chExt cx="3285239" cy="1753245"/>
          </a:xfrm>
        </p:grpSpPr>
        <p:sp>
          <p:nvSpPr>
            <p:cNvPr id="320" name="Google Shape;320;p39"/>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1" name="Google Shape;321;p39"/>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2" name="Google Shape;322;p39"/>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3" name="Google Shape;323;p39"/>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324" name="Google Shape;324;p39"/>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325" name="Google Shape;325;p39"/>
          <p:cNvSpPr txBox="1"/>
          <p:nvPr/>
        </p:nvSpPr>
        <p:spPr>
          <a:xfrm>
            <a:off x="1985019" y="18303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326" name="Google Shape;326;p39"/>
          <p:cNvSpPr/>
          <p:nvPr/>
        </p:nvSpPr>
        <p:spPr>
          <a:xfrm>
            <a:off x="3509964" y="26405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p:txBody>
      </p:sp>
      <p:sp>
        <p:nvSpPr>
          <p:cNvPr id="327" name="Google Shape;327;p39"/>
          <p:cNvSpPr/>
          <p:nvPr/>
        </p:nvSpPr>
        <p:spPr>
          <a:xfrm>
            <a:off x="4730609" y="26283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328" name="Google Shape;328;p39"/>
          <p:cNvSpPr/>
          <p:nvPr/>
        </p:nvSpPr>
        <p:spPr>
          <a:xfrm>
            <a:off x="3079970" y="12486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329" name="Google Shape;329;p39"/>
          <p:cNvSpPr txBox="1"/>
          <p:nvPr/>
        </p:nvSpPr>
        <p:spPr>
          <a:xfrm>
            <a:off x="4011610" y="8256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330" name="Google Shape;330;p39"/>
          <p:cNvCxnSpPr/>
          <p:nvPr/>
        </p:nvCxnSpPr>
        <p:spPr>
          <a:xfrm>
            <a:off x="1327475" y="9752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331" name="Google Shape;331;p39"/>
          <p:cNvCxnSpPr/>
          <p:nvPr/>
        </p:nvCxnSpPr>
        <p:spPr>
          <a:xfrm rot="10800000" flipH="1">
            <a:off x="1327478" y="18102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332" name="Google Shape;332;p39"/>
          <p:cNvCxnSpPr>
            <a:stCxn id="333" idx="3"/>
          </p:cNvCxnSpPr>
          <p:nvPr/>
        </p:nvCxnSpPr>
        <p:spPr>
          <a:xfrm>
            <a:off x="1332560" y="2363019"/>
            <a:ext cx="1424700" cy="0"/>
          </a:xfrm>
          <a:prstGeom prst="straightConnector1">
            <a:avLst/>
          </a:prstGeom>
          <a:noFill/>
          <a:ln w="28575" cap="flat" cmpd="sng">
            <a:solidFill>
              <a:srgbClr val="D1186B"/>
            </a:solidFill>
            <a:prstDash val="solid"/>
            <a:round/>
            <a:headEnd type="none" w="sm" len="sm"/>
            <a:tailEnd type="none" w="sm" len="sm"/>
          </a:ln>
        </p:spPr>
      </p:cxnSp>
      <p:sp>
        <p:nvSpPr>
          <p:cNvPr id="333" name="Google Shape;333;p39"/>
          <p:cNvSpPr txBox="1"/>
          <p:nvPr/>
        </p:nvSpPr>
        <p:spPr>
          <a:xfrm>
            <a:off x="391760" y="22395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a:t>
            </a:r>
            <a:endParaRPr sz="800" dirty="0">
              <a:solidFill>
                <a:srgbClr val="FFFFFF"/>
              </a:solidFill>
              <a:latin typeface="Century Gothic"/>
              <a:ea typeface="Century Gothic"/>
              <a:cs typeface="Century Gothic"/>
              <a:sym typeface="Century Gothic"/>
            </a:endParaRPr>
          </a:p>
        </p:txBody>
      </p:sp>
      <p:sp>
        <p:nvSpPr>
          <p:cNvPr id="334" name="Google Shape;334;p39"/>
          <p:cNvSpPr txBox="1"/>
          <p:nvPr/>
        </p:nvSpPr>
        <p:spPr>
          <a:xfrm>
            <a:off x="386627" y="851806"/>
            <a:ext cx="940800" cy="2469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800" b="1" dirty="0">
                <a:solidFill>
                  <a:srgbClr val="FFFFFF"/>
                </a:solidFill>
                <a:latin typeface="Century Gothic"/>
                <a:ea typeface="Century Gothic"/>
                <a:cs typeface="Century Gothic"/>
                <a:sym typeface="Century Gothic"/>
              </a:rPr>
              <a:t> </a:t>
            </a:r>
            <a:r>
              <a:rPr lang="zh-CN" altLang="en-US" sz="800" b="1" dirty="0">
                <a:solidFill>
                  <a:srgbClr val="FFFFFF"/>
                </a:solidFill>
                <a:latin typeface="Century Gothic"/>
                <a:ea typeface="Century Gothic"/>
                <a:cs typeface="Century Gothic"/>
                <a:sym typeface="Century Gothic"/>
              </a:rPr>
              <a:t>已毕业</a:t>
            </a:r>
            <a:endParaRPr sz="800" b="1" i="0" u="none" strike="noStrike" cap="none" dirty="0">
              <a:solidFill>
                <a:srgbClr val="FFFFFF"/>
              </a:solidFill>
              <a:latin typeface="Century Gothic"/>
              <a:ea typeface="Century Gothic"/>
              <a:cs typeface="Century Gothic"/>
              <a:sym typeface="Century Gothic"/>
            </a:endParaRPr>
          </a:p>
        </p:txBody>
      </p:sp>
      <p:sp>
        <p:nvSpPr>
          <p:cNvPr id="335" name="Google Shape;335;p39"/>
          <p:cNvSpPr txBox="1"/>
          <p:nvPr/>
        </p:nvSpPr>
        <p:spPr>
          <a:xfrm>
            <a:off x="386629" y="1692614"/>
            <a:ext cx="940800" cy="2469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a:t>
            </a:r>
            <a:endParaRPr sz="800" b="1" i="0" u="none" strike="noStrike" cap="none" dirty="0">
              <a:solidFill>
                <a:srgbClr val="FFFFFF"/>
              </a:solidFill>
              <a:latin typeface="Century Gothic"/>
              <a:ea typeface="Century Gothic"/>
              <a:cs typeface="Century Gothic"/>
              <a:sym typeface="Century Gothic"/>
            </a:endParaRPr>
          </a:p>
        </p:txBody>
      </p:sp>
      <p:sp>
        <p:nvSpPr>
          <p:cNvPr id="336" name="Google Shape;336;p39"/>
          <p:cNvSpPr/>
          <p:nvPr/>
        </p:nvSpPr>
        <p:spPr>
          <a:xfrm>
            <a:off x="2638614" y="26087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337" name="Google Shape;337;p39"/>
          <p:cNvSpPr txBox="1"/>
          <p:nvPr/>
        </p:nvSpPr>
        <p:spPr>
          <a:xfrm>
            <a:off x="4143825" y="2951752"/>
            <a:ext cx="1111800" cy="266400"/>
          </a:xfrm>
          <a:prstGeom prst="rect">
            <a:avLst/>
          </a:prstGeom>
          <a:noFill/>
          <a:ln>
            <a:noFill/>
          </a:ln>
        </p:spPr>
        <p:txBody>
          <a:bodyPr spcFirstLastPara="1" wrap="square" lIns="91425" tIns="91425" rIns="91425" bIns="91425" anchor="t" anchorCtr="0">
            <a:noAutofit/>
          </a:bodyPr>
          <a:lstStyle/>
          <a:p>
            <a:pPr lvl="0"/>
            <a:r>
              <a:rPr lang="zh-CN" altLang="en-US" sz="1200" b="1" dirty="0">
                <a:solidFill>
                  <a:srgbClr val="7F7F7F"/>
                </a:solidFill>
                <a:latin typeface="Century Gothic"/>
                <a:ea typeface="Century Gothic"/>
                <a:cs typeface="Century Gothic"/>
                <a:sym typeface="Century Gothic"/>
              </a:rPr>
              <a:t>砂箱</a:t>
            </a:r>
            <a:endParaRPr lang="zh-CN" altLang="en-US" sz="1200" b="1" dirty="0">
              <a:solidFill>
                <a:srgbClr val="7F7F7F"/>
              </a:solidFill>
            </a:endParaRPr>
          </a:p>
        </p:txBody>
      </p:sp>
      <p:cxnSp>
        <p:nvCxnSpPr>
          <p:cNvPr id="338" name="Google Shape;338;p39"/>
          <p:cNvCxnSpPr/>
          <p:nvPr/>
        </p:nvCxnSpPr>
        <p:spPr>
          <a:xfrm>
            <a:off x="270150" y="3116075"/>
            <a:ext cx="3778800" cy="0"/>
          </a:xfrm>
          <a:prstGeom prst="straightConnector1">
            <a:avLst/>
          </a:prstGeom>
          <a:noFill/>
          <a:ln w="28575" cap="flat" cmpd="sng">
            <a:solidFill>
              <a:srgbClr val="CCCCCC"/>
            </a:solidFill>
            <a:prstDash val="solid"/>
            <a:round/>
            <a:headEnd type="none" w="sm" len="sm"/>
            <a:tailEnd type="none" w="sm" len="sm"/>
          </a:ln>
        </p:spPr>
      </p:cxnSp>
      <p:cxnSp>
        <p:nvCxnSpPr>
          <p:cNvPr id="339" name="Google Shape;339;p39"/>
          <p:cNvCxnSpPr/>
          <p:nvPr/>
        </p:nvCxnSpPr>
        <p:spPr>
          <a:xfrm>
            <a:off x="5129703" y="3114879"/>
            <a:ext cx="3744300" cy="0"/>
          </a:xfrm>
          <a:prstGeom prst="straightConnector1">
            <a:avLst/>
          </a:prstGeom>
          <a:noFill/>
          <a:ln w="28575" cap="flat" cmpd="sng">
            <a:solidFill>
              <a:srgbClr val="CCCCCC"/>
            </a:solidFill>
            <a:prstDash val="solid"/>
            <a:round/>
            <a:headEnd type="none" w="sm" len="sm"/>
            <a:tailEnd type="none" w="sm" len="sm"/>
          </a:ln>
        </p:spPr>
      </p:cxnSp>
      <p:sp>
        <p:nvSpPr>
          <p:cNvPr id="340" name="Google Shape;340;p39"/>
          <p:cNvSpPr/>
          <p:nvPr/>
        </p:nvSpPr>
        <p:spPr>
          <a:xfrm>
            <a:off x="3155719"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1" name="Google Shape;341;p39"/>
          <p:cNvSpPr/>
          <p:nvPr/>
        </p:nvSpPr>
        <p:spPr>
          <a:xfrm rot="10800000">
            <a:off x="3471089" y="14249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2" name="Google Shape;342;p39"/>
          <p:cNvSpPr/>
          <p:nvPr/>
        </p:nvSpPr>
        <p:spPr>
          <a:xfrm rot="10800000">
            <a:off x="4630586" y="11602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3" name="Google Shape;343;p39"/>
          <p:cNvSpPr/>
          <p:nvPr/>
        </p:nvSpPr>
        <p:spPr>
          <a:xfrm>
            <a:off x="4011608"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4" name="Google Shape;344;p39"/>
          <p:cNvSpPr/>
          <p:nvPr/>
        </p:nvSpPr>
        <p:spPr>
          <a:xfrm>
            <a:off x="5099667"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5" name="Google Shape;345;p39"/>
          <p:cNvSpPr/>
          <p:nvPr/>
        </p:nvSpPr>
        <p:spPr>
          <a:xfrm rot="10800000">
            <a:off x="2551837" y="21260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6" name="Google Shape;346;p39"/>
          <p:cNvSpPr/>
          <p:nvPr/>
        </p:nvSpPr>
        <p:spPr>
          <a:xfrm rot="10800000">
            <a:off x="660675" y="2623790"/>
            <a:ext cx="403200" cy="3492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7" name="Google Shape;347;p3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grpSp>
        <p:nvGrpSpPr>
          <p:cNvPr id="348" name="Google Shape;348;p39"/>
          <p:cNvGrpSpPr/>
          <p:nvPr/>
        </p:nvGrpSpPr>
        <p:grpSpPr>
          <a:xfrm>
            <a:off x="-7809" y="3297221"/>
            <a:ext cx="502800" cy="797001"/>
            <a:chOff x="1604367" y="4099624"/>
            <a:chExt cx="502800" cy="797001"/>
          </a:xfrm>
        </p:grpSpPr>
        <p:sp>
          <p:nvSpPr>
            <p:cNvPr id="349" name="Google Shape;349;p39"/>
            <p:cNvSpPr txBox="1"/>
            <p:nvPr/>
          </p:nvSpPr>
          <p:spPr>
            <a:xfrm>
              <a:off x="1604367"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工具</a:t>
              </a:r>
              <a:endParaRPr sz="700" dirty="0"/>
            </a:p>
          </p:txBody>
        </p:sp>
        <p:pic>
          <p:nvPicPr>
            <p:cNvPr id="350" name="Google Shape;350;p3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681159" y="4099624"/>
              <a:ext cx="349215" cy="443099"/>
            </a:xfrm>
            <a:prstGeom prst="rect">
              <a:avLst/>
            </a:prstGeom>
            <a:noFill/>
            <a:ln>
              <a:noFill/>
            </a:ln>
          </p:spPr>
        </p:pic>
      </p:grpSp>
      <p:grpSp>
        <p:nvGrpSpPr>
          <p:cNvPr id="351" name="Google Shape;351;p39"/>
          <p:cNvGrpSpPr/>
          <p:nvPr/>
        </p:nvGrpSpPr>
        <p:grpSpPr>
          <a:xfrm>
            <a:off x="569780" y="3367236"/>
            <a:ext cx="726300" cy="726986"/>
            <a:chOff x="3677400" y="3298739"/>
            <a:chExt cx="726300" cy="726986"/>
          </a:xfrm>
        </p:grpSpPr>
        <p:pic>
          <p:nvPicPr>
            <p:cNvPr id="352" name="Google Shape;352;p3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741000" y="3298739"/>
              <a:ext cx="599100" cy="275591"/>
            </a:xfrm>
            <a:prstGeom prst="rect">
              <a:avLst/>
            </a:prstGeom>
            <a:noFill/>
            <a:ln>
              <a:noFill/>
            </a:ln>
          </p:spPr>
        </p:pic>
        <p:sp>
          <p:nvSpPr>
            <p:cNvPr id="353" name="Google Shape;353;p39"/>
            <p:cNvSpPr txBox="1"/>
            <p:nvPr/>
          </p:nvSpPr>
          <p:spPr>
            <a:xfrm>
              <a:off x="3677400" y="3649825"/>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指标规范</a:t>
              </a:r>
              <a:endParaRPr lang="zh-CN" altLang="en-US" sz="700" dirty="0"/>
            </a:p>
          </p:txBody>
        </p:sp>
      </p:grpSp>
      <p:grpSp>
        <p:nvGrpSpPr>
          <p:cNvPr id="354" name="Google Shape;354;p39"/>
          <p:cNvGrpSpPr/>
          <p:nvPr/>
        </p:nvGrpSpPr>
        <p:grpSpPr>
          <a:xfrm>
            <a:off x="1405866" y="3248005"/>
            <a:ext cx="599100" cy="846217"/>
            <a:chOff x="2570015" y="4009858"/>
            <a:chExt cx="599100" cy="846217"/>
          </a:xfrm>
        </p:grpSpPr>
        <p:sp>
          <p:nvSpPr>
            <p:cNvPr id="355" name="Google Shape;355;p39"/>
            <p:cNvSpPr txBox="1"/>
            <p:nvPr/>
          </p:nvSpPr>
          <p:spPr>
            <a:xfrm>
              <a:off x="2570015" y="44801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p>
          </p:txBody>
        </p:sp>
        <p:pic>
          <p:nvPicPr>
            <p:cNvPr id="356" name="Google Shape;356;p39"/>
            <p:cNvPicPr preferRelativeResize="0"/>
            <p:nvPr/>
          </p:nvPicPr>
          <p:blipFill rotWithShape="1">
            <a:blip r:embed="rId6" cstate="print">
              <a:alphaModFix/>
              <a:extLst>
                <a:ext uri="{28A0092B-C50C-407E-A947-70E740481C1C}">
                  <a14:useLocalDpi xmlns:a14="http://schemas.microsoft.com/office/drawing/2010/main"/>
                </a:ext>
              </a:extLst>
            </a:blip>
            <a:srcRect t="-7527" r="-7515" b="-10"/>
            <a:stretch/>
          </p:blipFill>
          <p:spPr>
            <a:xfrm>
              <a:off x="2667978" y="4009858"/>
              <a:ext cx="403199" cy="522338"/>
            </a:xfrm>
            <a:prstGeom prst="rect">
              <a:avLst/>
            </a:prstGeom>
            <a:noFill/>
            <a:ln>
              <a:noFill/>
            </a:ln>
          </p:spPr>
        </p:pic>
      </p:grpSp>
      <p:grpSp>
        <p:nvGrpSpPr>
          <p:cNvPr id="357" name="Google Shape;357;p39"/>
          <p:cNvGrpSpPr/>
          <p:nvPr/>
        </p:nvGrpSpPr>
        <p:grpSpPr>
          <a:xfrm>
            <a:off x="2918586" y="3258915"/>
            <a:ext cx="599100" cy="835307"/>
            <a:chOff x="5557975" y="4061318"/>
            <a:chExt cx="599100" cy="835307"/>
          </a:xfrm>
        </p:grpSpPr>
        <p:sp>
          <p:nvSpPr>
            <p:cNvPr id="358" name="Google Shape;358;p39"/>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359" name="Google Shape;359;p3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626600" y="4061318"/>
              <a:ext cx="461850" cy="480332"/>
            </a:xfrm>
            <a:prstGeom prst="rect">
              <a:avLst/>
            </a:prstGeom>
            <a:noFill/>
            <a:ln>
              <a:noFill/>
            </a:ln>
          </p:spPr>
        </p:pic>
      </p:grpSp>
      <p:grpSp>
        <p:nvGrpSpPr>
          <p:cNvPr id="360" name="Google Shape;360;p39"/>
          <p:cNvGrpSpPr/>
          <p:nvPr/>
        </p:nvGrpSpPr>
        <p:grpSpPr>
          <a:xfrm>
            <a:off x="3729446" y="3295298"/>
            <a:ext cx="461850" cy="798923"/>
            <a:chOff x="6251237" y="4097702"/>
            <a:chExt cx="461850" cy="798923"/>
          </a:xfrm>
        </p:grpSpPr>
        <p:sp>
          <p:nvSpPr>
            <p:cNvPr id="361" name="Google Shape;361;p39"/>
            <p:cNvSpPr txBox="1"/>
            <p:nvPr/>
          </p:nvSpPr>
          <p:spPr>
            <a:xfrm>
              <a:off x="6281162" y="4520725"/>
              <a:ext cx="4020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362" name="Google Shape;362;p39"/>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251237" y="4097702"/>
              <a:ext cx="461850" cy="461873"/>
            </a:xfrm>
            <a:prstGeom prst="rect">
              <a:avLst/>
            </a:prstGeom>
            <a:noFill/>
            <a:ln>
              <a:noFill/>
            </a:ln>
          </p:spPr>
        </p:pic>
      </p:grpSp>
      <p:grpSp>
        <p:nvGrpSpPr>
          <p:cNvPr id="363" name="Google Shape;363;p39"/>
          <p:cNvGrpSpPr/>
          <p:nvPr/>
        </p:nvGrpSpPr>
        <p:grpSpPr>
          <a:xfrm>
            <a:off x="4354905" y="3377723"/>
            <a:ext cx="548700" cy="716498"/>
            <a:chOff x="6857825" y="4191377"/>
            <a:chExt cx="548700" cy="716498"/>
          </a:xfrm>
        </p:grpSpPr>
        <p:sp>
          <p:nvSpPr>
            <p:cNvPr id="364" name="Google Shape;364;p39"/>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365" name="Google Shape;365;p39"/>
            <p:cNvPicPr preferRelativeResize="0"/>
            <p:nvPr/>
          </p:nvPicPr>
          <p:blipFill rotWithShape="1">
            <a:blip r:embed="rId9" cstate="print">
              <a:alphaModFix/>
              <a:extLst>
                <a:ext uri="{28A0092B-C50C-407E-A947-70E740481C1C}">
                  <a14:useLocalDpi xmlns:a14="http://schemas.microsoft.com/office/drawing/2010/main"/>
                </a:ext>
              </a:extLst>
            </a:blip>
            <a:srcRect t="17152" b="18723"/>
            <a:stretch/>
          </p:blipFill>
          <p:spPr>
            <a:xfrm>
              <a:off x="6880715" y="4191377"/>
              <a:ext cx="502920" cy="321869"/>
            </a:xfrm>
            <a:prstGeom prst="rect">
              <a:avLst/>
            </a:prstGeom>
            <a:noFill/>
            <a:ln>
              <a:noFill/>
            </a:ln>
          </p:spPr>
        </p:pic>
      </p:grpSp>
      <p:grpSp>
        <p:nvGrpSpPr>
          <p:cNvPr id="366" name="Google Shape;366;p39"/>
          <p:cNvGrpSpPr/>
          <p:nvPr/>
        </p:nvGrpSpPr>
        <p:grpSpPr>
          <a:xfrm>
            <a:off x="5057616" y="3361978"/>
            <a:ext cx="666300" cy="737504"/>
            <a:chOff x="7400323" y="4170371"/>
            <a:chExt cx="666300" cy="737504"/>
          </a:xfrm>
        </p:grpSpPr>
        <p:sp>
          <p:nvSpPr>
            <p:cNvPr id="367" name="Google Shape;367;p39"/>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368" name="Google Shape;368;p3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59153" y="4170371"/>
              <a:ext cx="548640" cy="369085"/>
            </a:xfrm>
            <a:prstGeom prst="rect">
              <a:avLst/>
            </a:prstGeom>
            <a:noFill/>
            <a:ln>
              <a:noFill/>
            </a:ln>
          </p:spPr>
        </p:pic>
      </p:grpSp>
      <p:grpSp>
        <p:nvGrpSpPr>
          <p:cNvPr id="369" name="Google Shape;369;p39"/>
          <p:cNvGrpSpPr/>
          <p:nvPr/>
        </p:nvGrpSpPr>
        <p:grpSpPr>
          <a:xfrm>
            <a:off x="6544365" y="3350271"/>
            <a:ext cx="666300" cy="764249"/>
            <a:chOff x="8010250" y="4143626"/>
            <a:chExt cx="666300" cy="764249"/>
          </a:xfrm>
        </p:grpSpPr>
        <p:sp>
          <p:nvSpPr>
            <p:cNvPr id="370" name="Google Shape;370;p39"/>
            <p:cNvSpPr txBox="1"/>
            <p:nvPr/>
          </p:nvSpPr>
          <p:spPr>
            <a:xfrm>
              <a:off x="80102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solidFill>
                  <a:srgbClr val="606060"/>
                </a:solidFill>
                <a:highlight>
                  <a:srgbClr val="FFFFFF"/>
                </a:highlight>
              </a:endParaRPr>
            </a:p>
          </p:txBody>
        </p:sp>
        <p:pic>
          <p:nvPicPr>
            <p:cNvPr id="371" name="Google Shape;371;p3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42400" y="4143626"/>
              <a:ext cx="402000" cy="402000"/>
            </a:xfrm>
            <a:prstGeom prst="rect">
              <a:avLst/>
            </a:prstGeom>
            <a:noFill/>
            <a:ln>
              <a:noFill/>
            </a:ln>
          </p:spPr>
        </p:pic>
      </p:grpSp>
      <p:grpSp>
        <p:nvGrpSpPr>
          <p:cNvPr id="372" name="Google Shape;372;p39"/>
          <p:cNvGrpSpPr/>
          <p:nvPr/>
        </p:nvGrpSpPr>
        <p:grpSpPr>
          <a:xfrm>
            <a:off x="5715801" y="3398667"/>
            <a:ext cx="834900" cy="709490"/>
            <a:chOff x="2716475" y="4208260"/>
            <a:chExt cx="834900" cy="709490"/>
          </a:xfrm>
        </p:grpSpPr>
        <p:sp>
          <p:nvSpPr>
            <p:cNvPr id="373" name="Google Shape;373;p39"/>
            <p:cNvSpPr txBox="1"/>
            <p:nvPr/>
          </p:nvSpPr>
          <p:spPr>
            <a:xfrm>
              <a:off x="2716475" y="45418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374" name="Google Shape;374;p3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859575" y="4208260"/>
              <a:ext cx="548700" cy="321493"/>
            </a:xfrm>
            <a:prstGeom prst="rect">
              <a:avLst/>
            </a:prstGeom>
            <a:noFill/>
            <a:ln>
              <a:noFill/>
            </a:ln>
          </p:spPr>
        </p:pic>
      </p:grpSp>
      <p:grpSp>
        <p:nvGrpSpPr>
          <p:cNvPr id="375" name="Google Shape;375;p39"/>
          <p:cNvGrpSpPr/>
          <p:nvPr/>
        </p:nvGrpSpPr>
        <p:grpSpPr>
          <a:xfrm>
            <a:off x="7292701" y="3407257"/>
            <a:ext cx="666300" cy="713138"/>
            <a:chOff x="8037182" y="4194737"/>
            <a:chExt cx="666300" cy="713138"/>
          </a:xfrm>
        </p:grpSpPr>
        <p:pic>
          <p:nvPicPr>
            <p:cNvPr id="376" name="Google Shape;376;p39"/>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096129" y="4194737"/>
              <a:ext cx="502800" cy="276557"/>
            </a:xfrm>
            <a:prstGeom prst="rect">
              <a:avLst/>
            </a:prstGeom>
            <a:noFill/>
            <a:ln>
              <a:noFill/>
            </a:ln>
          </p:spPr>
        </p:pic>
        <p:sp>
          <p:nvSpPr>
            <p:cNvPr id="377" name="Google Shape;377;p39"/>
            <p:cNvSpPr txBox="1"/>
            <p:nvPr/>
          </p:nvSpPr>
          <p:spPr>
            <a:xfrm>
              <a:off x="8037182"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监控</a:t>
              </a:r>
              <a:endParaRPr sz="700" dirty="0">
                <a:solidFill>
                  <a:srgbClr val="606060"/>
                </a:solidFill>
                <a:highlight>
                  <a:srgbClr val="FFFFFF"/>
                </a:highlight>
              </a:endParaRPr>
            </a:p>
          </p:txBody>
        </p:sp>
      </p:grpSp>
      <p:grpSp>
        <p:nvGrpSpPr>
          <p:cNvPr id="378" name="Google Shape;378;p39"/>
          <p:cNvGrpSpPr/>
          <p:nvPr/>
        </p:nvGrpSpPr>
        <p:grpSpPr>
          <a:xfrm>
            <a:off x="7959456" y="3234020"/>
            <a:ext cx="666300" cy="886375"/>
            <a:chOff x="8559163" y="4021500"/>
            <a:chExt cx="666300" cy="886375"/>
          </a:xfrm>
        </p:grpSpPr>
        <p:sp>
          <p:nvSpPr>
            <p:cNvPr id="379" name="Google Shape;379;p39"/>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380" name="Google Shape;380;p3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381" name="Google Shape;381;p39"/>
          <p:cNvGrpSpPr/>
          <p:nvPr/>
        </p:nvGrpSpPr>
        <p:grpSpPr>
          <a:xfrm>
            <a:off x="-89559" y="4087144"/>
            <a:ext cx="666300" cy="751800"/>
            <a:chOff x="8559138" y="4177875"/>
            <a:chExt cx="666300" cy="751800"/>
          </a:xfrm>
        </p:grpSpPr>
        <p:sp>
          <p:nvSpPr>
            <p:cNvPr id="382" name="Google Shape;382;p39"/>
            <p:cNvSpPr txBox="1"/>
            <p:nvPr/>
          </p:nvSpPr>
          <p:spPr>
            <a:xfrm>
              <a:off x="8559138" y="45537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a:t>
              </a:r>
              <a:endParaRPr sz="700" dirty="0">
                <a:solidFill>
                  <a:srgbClr val="606060"/>
                </a:solidFill>
              </a:endParaRPr>
            </a:p>
          </p:txBody>
        </p:sp>
        <p:pic>
          <p:nvPicPr>
            <p:cNvPr id="383" name="Google Shape;383;p3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717970" y="4177875"/>
              <a:ext cx="348685" cy="375901"/>
            </a:xfrm>
            <a:prstGeom prst="rect">
              <a:avLst/>
            </a:prstGeom>
            <a:noFill/>
            <a:ln>
              <a:noFill/>
            </a:ln>
          </p:spPr>
        </p:pic>
      </p:grpSp>
      <p:grpSp>
        <p:nvGrpSpPr>
          <p:cNvPr id="384" name="Google Shape;384;p39"/>
          <p:cNvGrpSpPr/>
          <p:nvPr/>
        </p:nvGrpSpPr>
        <p:grpSpPr>
          <a:xfrm>
            <a:off x="8560772" y="3399120"/>
            <a:ext cx="666300" cy="721275"/>
            <a:chOff x="9016363" y="4186600"/>
            <a:chExt cx="666300" cy="721275"/>
          </a:xfrm>
        </p:grpSpPr>
        <p:pic>
          <p:nvPicPr>
            <p:cNvPr id="385" name="Google Shape;385;p39"/>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9149018" y="4186600"/>
              <a:ext cx="400988" cy="356101"/>
            </a:xfrm>
            <a:prstGeom prst="rect">
              <a:avLst/>
            </a:prstGeom>
            <a:noFill/>
            <a:ln>
              <a:noFill/>
            </a:ln>
          </p:spPr>
        </p:pic>
        <p:sp>
          <p:nvSpPr>
            <p:cNvPr id="386" name="Google Shape;386;p39"/>
            <p:cNvSpPr txBox="1"/>
            <p:nvPr/>
          </p:nvSpPr>
          <p:spPr>
            <a:xfrm>
              <a:off x="9016363" y="4531975"/>
              <a:ext cx="666300" cy="375900"/>
            </a:xfrm>
            <a:prstGeom prst="rect">
              <a:avLst/>
            </a:prstGeom>
            <a:noFill/>
            <a:ln>
              <a:noFill/>
            </a:ln>
          </p:spPr>
          <p:txBody>
            <a:bodyPr spcFirstLastPara="1" wrap="square" lIns="91425" tIns="91425" rIns="91425" bIns="91425" anchor="t" anchorCtr="0">
              <a:noAutofit/>
            </a:bodyPr>
            <a:lstStyle/>
            <a:p>
              <a:pPr lvl="0" algn="ctr"/>
              <a:r>
                <a:rPr lang="en-US" altLang="zh-CN" sz="700" dirty="0">
                  <a:solidFill>
                    <a:srgbClr val="606060"/>
                  </a:solidFill>
                </a:rPr>
                <a:t>Kafka </a:t>
              </a:r>
              <a:r>
                <a:rPr lang="zh-CN" altLang="en-US" sz="700" dirty="0">
                  <a:solidFill>
                    <a:srgbClr val="606060"/>
                  </a:solidFill>
                </a:rPr>
                <a:t>运行工具</a:t>
              </a:r>
              <a:endParaRPr lang="en-US" altLang="zh-CN" sz="700" dirty="0">
                <a:solidFill>
                  <a:srgbClr val="606060"/>
                </a:solidFill>
              </a:endParaRPr>
            </a:p>
          </p:txBody>
        </p:sp>
      </p:grpSp>
      <p:grpSp>
        <p:nvGrpSpPr>
          <p:cNvPr id="387" name="Google Shape;387;p39"/>
          <p:cNvGrpSpPr/>
          <p:nvPr/>
        </p:nvGrpSpPr>
        <p:grpSpPr>
          <a:xfrm>
            <a:off x="2083053" y="3433917"/>
            <a:ext cx="834900" cy="660305"/>
            <a:chOff x="5408100" y="3433145"/>
            <a:chExt cx="834900" cy="660305"/>
          </a:xfrm>
        </p:grpSpPr>
        <p:sp>
          <p:nvSpPr>
            <p:cNvPr id="388" name="Google Shape;388;p39"/>
            <p:cNvSpPr txBox="1"/>
            <p:nvPr/>
          </p:nvSpPr>
          <p:spPr>
            <a:xfrm>
              <a:off x="5408100" y="3717550"/>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包装规范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389" name="Google Shape;389;p3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596951" y="3433145"/>
              <a:ext cx="457198" cy="330296"/>
            </a:xfrm>
            <a:prstGeom prst="rect">
              <a:avLst/>
            </a:prstGeom>
            <a:noFill/>
            <a:ln>
              <a:noFill/>
            </a:ln>
          </p:spPr>
        </p:pic>
      </p:grpSp>
      <p:grpSp>
        <p:nvGrpSpPr>
          <p:cNvPr id="390" name="Google Shape;390;p39"/>
          <p:cNvGrpSpPr/>
          <p:nvPr/>
        </p:nvGrpSpPr>
        <p:grpSpPr>
          <a:xfrm>
            <a:off x="569780" y="4045129"/>
            <a:ext cx="726300" cy="793816"/>
            <a:chOff x="8180676" y="4155984"/>
            <a:chExt cx="726300" cy="793816"/>
          </a:xfrm>
        </p:grpSpPr>
        <p:sp>
          <p:nvSpPr>
            <p:cNvPr id="391" name="Google Shape;391;p39"/>
            <p:cNvSpPr txBox="1"/>
            <p:nvPr/>
          </p:nvSpPr>
          <p:spPr>
            <a:xfrm>
              <a:off x="8180676" y="4573900"/>
              <a:ext cx="726300" cy="375900"/>
            </a:xfrm>
            <a:prstGeom prst="rect">
              <a:avLst/>
            </a:prstGeom>
            <a:noFill/>
            <a:ln>
              <a:noFill/>
            </a:ln>
          </p:spPr>
          <p:txBody>
            <a:bodyPr spcFirstLastPara="1" wrap="square" lIns="91425" tIns="91425" rIns="91425" bIns="91425" anchor="t" anchorCtr="0">
              <a:noAutofit/>
            </a:bodyPr>
            <a:lstStyle/>
            <a:p>
              <a:pPr lvl="0" algn="ctr"/>
              <a:r>
                <a:rPr lang="en-US" altLang="zh-CN" sz="700" dirty="0">
                  <a:solidFill>
                    <a:srgbClr val="606060"/>
                  </a:solidFill>
                </a:rPr>
                <a:t>VM </a:t>
              </a:r>
              <a:r>
                <a:rPr lang="zh-CN" altLang="en-US" sz="700" dirty="0">
                  <a:solidFill>
                    <a:srgbClr val="606060"/>
                  </a:solidFill>
                </a:rPr>
                <a:t>运行工具</a:t>
              </a:r>
            </a:p>
          </p:txBody>
        </p:sp>
        <p:pic>
          <p:nvPicPr>
            <p:cNvPr id="392" name="Google Shape;392;p3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342227" y="4155984"/>
              <a:ext cx="403199" cy="400516"/>
            </a:xfrm>
            <a:prstGeom prst="rect">
              <a:avLst/>
            </a:prstGeom>
            <a:noFill/>
            <a:ln>
              <a:noFill/>
            </a:ln>
          </p:spPr>
        </p:pic>
      </p:grpSp>
      <p:grpSp>
        <p:nvGrpSpPr>
          <p:cNvPr id="393" name="Google Shape;393;p39"/>
          <p:cNvGrpSpPr/>
          <p:nvPr/>
        </p:nvGrpSpPr>
        <p:grpSpPr>
          <a:xfrm>
            <a:off x="1342266" y="4152662"/>
            <a:ext cx="726300" cy="686282"/>
            <a:chOff x="8256876" y="4144550"/>
            <a:chExt cx="726300" cy="686282"/>
          </a:xfrm>
        </p:grpSpPr>
        <p:sp>
          <p:nvSpPr>
            <p:cNvPr id="394" name="Google Shape;394;p39"/>
            <p:cNvSpPr txBox="1"/>
            <p:nvPr/>
          </p:nvSpPr>
          <p:spPr>
            <a:xfrm>
              <a:off x="8256876" y="4454932"/>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存储</a:t>
              </a:r>
              <a:endParaRPr sz="700" dirty="0">
                <a:solidFill>
                  <a:srgbClr val="606060"/>
                </a:solidFill>
              </a:endParaRPr>
            </a:p>
          </p:txBody>
        </p:sp>
        <p:pic>
          <p:nvPicPr>
            <p:cNvPr id="395" name="Google Shape;395;p3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368627" y="4144550"/>
              <a:ext cx="502798" cy="247848"/>
            </a:xfrm>
            <a:prstGeom prst="rect">
              <a:avLst/>
            </a:prstGeom>
            <a:noFill/>
            <a:ln>
              <a:noFill/>
            </a:ln>
          </p:spPr>
        </p:pic>
      </p:grpSp>
      <p:grpSp>
        <p:nvGrpSpPr>
          <p:cNvPr id="396" name="Google Shape;396;p39"/>
          <p:cNvGrpSpPr/>
          <p:nvPr/>
        </p:nvGrpSpPr>
        <p:grpSpPr>
          <a:xfrm>
            <a:off x="2249103" y="4101443"/>
            <a:ext cx="502800" cy="737502"/>
            <a:chOff x="8581775" y="4093323"/>
            <a:chExt cx="502800" cy="737502"/>
          </a:xfrm>
        </p:grpSpPr>
        <p:sp>
          <p:nvSpPr>
            <p:cNvPr id="397" name="Google Shape;397;p39"/>
            <p:cNvSpPr txBox="1"/>
            <p:nvPr/>
          </p:nvSpPr>
          <p:spPr>
            <a:xfrm>
              <a:off x="8581775" y="44549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存储</a:t>
              </a:r>
              <a:endParaRPr sz="700" dirty="0">
                <a:solidFill>
                  <a:srgbClr val="606060"/>
                </a:solidFill>
              </a:endParaRPr>
            </a:p>
          </p:txBody>
        </p:sp>
        <p:pic>
          <p:nvPicPr>
            <p:cNvPr id="398" name="Google Shape;398;p3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664048" y="4093323"/>
              <a:ext cx="338254" cy="375900"/>
            </a:xfrm>
            <a:prstGeom prst="rect">
              <a:avLst/>
            </a:prstGeom>
            <a:noFill/>
            <a:ln>
              <a:noFill/>
            </a:ln>
          </p:spPr>
        </p:pic>
      </p:grpSp>
      <p:grpSp>
        <p:nvGrpSpPr>
          <p:cNvPr id="399" name="Google Shape;399;p39"/>
          <p:cNvGrpSpPr/>
          <p:nvPr/>
        </p:nvGrpSpPr>
        <p:grpSpPr>
          <a:xfrm>
            <a:off x="2854986" y="4101450"/>
            <a:ext cx="726300" cy="737500"/>
            <a:chOff x="8517050" y="4177650"/>
            <a:chExt cx="726300" cy="737500"/>
          </a:xfrm>
        </p:grpSpPr>
        <p:pic>
          <p:nvPicPr>
            <p:cNvPr id="400" name="Google Shape;400;p3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678600" y="4177650"/>
              <a:ext cx="403200" cy="403461"/>
            </a:xfrm>
            <a:prstGeom prst="rect">
              <a:avLst/>
            </a:prstGeom>
            <a:noFill/>
            <a:ln>
              <a:noFill/>
            </a:ln>
          </p:spPr>
        </p:pic>
        <p:sp>
          <p:nvSpPr>
            <p:cNvPr id="401" name="Google Shape;401;p39"/>
            <p:cNvSpPr txBox="1"/>
            <p:nvPr/>
          </p:nvSpPr>
          <p:spPr>
            <a:xfrm>
              <a:off x="8517050" y="4539250"/>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事件驱动的</a:t>
              </a:r>
            </a:p>
            <a:p>
              <a:pPr lvl="0" algn="ctr"/>
              <a:r>
                <a:rPr lang="zh-CN" altLang="en-US" sz="700" dirty="0">
                  <a:solidFill>
                    <a:srgbClr val="606060"/>
                  </a:solidFill>
                </a:rPr>
                <a:t>自动缩放</a:t>
              </a:r>
            </a:p>
          </p:txBody>
        </p:sp>
      </p:grpSp>
      <p:grpSp>
        <p:nvGrpSpPr>
          <p:cNvPr id="402" name="Google Shape;402;p39"/>
          <p:cNvGrpSpPr/>
          <p:nvPr/>
        </p:nvGrpSpPr>
        <p:grpSpPr>
          <a:xfrm>
            <a:off x="3597221" y="4045127"/>
            <a:ext cx="726300" cy="793823"/>
            <a:chOff x="8440850" y="4045127"/>
            <a:chExt cx="726300" cy="793823"/>
          </a:xfrm>
        </p:grpSpPr>
        <p:sp>
          <p:nvSpPr>
            <p:cNvPr id="403" name="Google Shape;403;p39"/>
            <p:cNvSpPr txBox="1"/>
            <p:nvPr/>
          </p:nvSpPr>
          <p:spPr>
            <a:xfrm>
              <a:off x="84408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服务网络</a:t>
              </a:r>
              <a:endParaRPr sz="700" dirty="0">
                <a:solidFill>
                  <a:srgbClr val="606060"/>
                </a:solidFill>
              </a:endParaRPr>
            </a:p>
          </p:txBody>
        </p:sp>
        <p:pic>
          <p:nvPicPr>
            <p:cNvPr id="404" name="Google Shape;404;p3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651875" y="4045127"/>
              <a:ext cx="323607" cy="472500"/>
            </a:xfrm>
            <a:prstGeom prst="rect">
              <a:avLst/>
            </a:prstGeom>
            <a:noFill/>
            <a:ln>
              <a:noFill/>
            </a:ln>
          </p:spPr>
        </p:pic>
      </p:grpSp>
      <p:grpSp>
        <p:nvGrpSpPr>
          <p:cNvPr id="405" name="Google Shape;405;p39"/>
          <p:cNvGrpSpPr/>
          <p:nvPr/>
        </p:nvGrpSpPr>
        <p:grpSpPr>
          <a:xfrm>
            <a:off x="4266105" y="4163352"/>
            <a:ext cx="821434" cy="675598"/>
            <a:chOff x="8669450" y="4163352"/>
            <a:chExt cx="821434" cy="675598"/>
          </a:xfrm>
        </p:grpSpPr>
        <p:pic>
          <p:nvPicPr>
            <p:cNvPr id="406" name="Google Shape;406;p39"/>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801675" y="4163352"/>
              <a:ext cx="461850" cy="315038"/>
            </a:xfrm>
            <a:prstGeom prst="rect">
              <a:avLst/>
            </a:prstGeom>
            <a:noFill/>
            <a:ln>
              <a:noFill/>
            </a:ln>
          </p:spPr>
        </p:pic>
        <p:sp>
          <p:nvSpPr>
            <p:cNvPr id="407" name="Google Shape;407;p39"/>
            <p:cNvSpPr txBox="1"/>
            <p:nvPr/>
          </p:nvSpPr>
          <p:spPr>
            <a:xfrm>
              <a:off x="8669450" y="4463050"/>
              <a:ext cx="821434" cy="375900"/>
            </a:xfrm>
            <a:prstGeom prst="rect">
              <a:avLst/>
            </a:prstGeom>
            <a:noFill/>
            <a:ln>
              <a:noFill/>
            </a:ln>
          </p:spPr>
          <p:txBody>
            <a:bodyPr spcFirstLastPara="1" wrap="square" lIns="91425" tIns="91425" rIns="91425" bIns="91425" anchor="t" anchorCtr="0">
              <a:noAutofit/>
            </a:bodyPr>
            <a:lstStyle/>
            <a:p>
              <a:pPr lvl="0" algn="ctr"/>
              <a:r>
                <a:rPr lang="zh-CN" altLang="en-US" sz="700">
                  <a:solidFill>
                    <a:srgbClr val="606060"/>
                  </a:solidFill>
                </a:rPr>
                <a:t>高性能工作负载</a:t>
              </a:r>
              <a:endParaRPr lang="zh-CN" altLang="en-US" sz="700" dirty="0">
                <a:solidFill>
                  <a:srgbClr val="606060"/>
                </a:solidFill>
              </a:endParaRPr>
            </a:p>
          </p:txBody>
        </p:sp>
      </p:grpSp>
      <p:grpSp>
        <p:nvGrpSpPr>
          <p:cNvPr id="408" name="Google Shape;408;p39"/>
          <p:cNvGrpSpPr/>
          <p:nvPr/>
        </p:nvGrpSpPr>
        <p:grpSpPr>
          <a:xfrm>
            <a:off x="5027616" y="4114525"/>
            <a:ext cx="726300" cy="681875"/>
            <a:chOff x="4865293" y="4114525"/>
            <a:chExt cx="726300" cy="681875"/>
          </a:xfrm>
        </p:grpSpPr>
        <p:pic>
          <p:nvPicPr>
            <p:cNvPr id="409" name="Google Shape;409;p3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064193" y="4114525"/>
              <a:ext cx="328500" cy="328500"/>
            </a:xfrm>
            <a:prstGeom prst="rect">
              <a:avLst/>
            </a:prstGeom>
            <a:noFill/>
            <a:ln>
              <a:noFill/>
            </a:ln>
          </p:spPr>
        </p:pic>
        <p:sp>
          <p:nvSpPr>
            <p:cNvPr id="410" name="Google Shape;410;p39"/>
            <p:cNvSpPr txBox="1"/>
            <p:nvPr/>
          </p:nvSpPr>
          <p:spPr>
            <a:xfrm>
              <a:off x="4865293" y="44205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工作负载编排</a:t>
              </a:r>
              <a:endParaRPr sz="700" dirty="0">
                <a:solidFill>
                  <a:srgbClr val="606060"/>
                </a:solidFill>
              </a:endParaRPr>
            </a:p>
          </p:txBody>
        </p:sp>
      </p:grpSp>
      <p:grpSp>
        <p:nvGrpSpPr>
          <p:cNvPr id="411" name="Google Shape;411;p39"/>
          <p:cNvGrpSpPr/>
          <p:nvPr/>
        </p:nvGrpSpPr>
        <p:grpSpPr>
          <a:xfrm>
            <a:off x="5770101" y="4063686"/>
            <a:ext cx="726300" cy="744151"/>
            <a:chOff x="5613629" y="4063686"/>
            <a:chExt cx="726300" cy="744151"/>
          </a:xfrm>
        </p:grpSpPr>
        <p:pic>
          <p:nvPicPr>
            <p:cNvPr id="412" name="Google Shape;412;p3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775180" y="4063686"/>
              <a:ext cx="403197" cy="403197"/>
            </a:xfrm>
            <a:prstGeom prst="rect">
              <a:avLst/>
            </a:prstGeom>
            <a:noFill/>
            <a:ln>
              <a:noFill/>
            </a:ln>
          </p:spPr>
        </p:pic>
        <p:sp>
          <p:nvSpPr>
            <p:cNvPr id="413" name="Google Shape;413;p39"/>
            <p:cNvSpPr txBox="1"/>
            <p:nvPr/>
          </p:nvSpPr>
          <p:spPr>
            <a:xfrm>
              <a:off x="5613629" y="443193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架构管理</a:t>
              </a:r>
              <a:endParaRPr sz="700" dirty="0">
                <a:solidFill>
                  <a:srgbClr val="606060"/>
                </a:solidFill>
              </a:endParaRPr>
            </a:p>
          </p:txBody>
        </p:sp>
      </p:grpSp>
      <p:grpSp>
        <p:nvGrpSpPr>
          <p:cNvPr id="414" name="Google Shape;414;p39"/>
          <p:cNvGrpSpPr/>
          <p:nvPr/>
        </p:nvGrpSpPr>
        <p:grpSpPr>
          <a:xfrm>
            <a:off x="6514365" y="4075125"/>
            <a:ext cx="726300" cy="755325"/>
            <a:chOff x="9228747" y="1248700"/>
            <a:chExt cx="726300" cy="755325"/>
          </a:xfrm>
        </p:grpSpPr>
        <p:sp>
          <p:nvSpPr>
            <p:cNvPr id="415" name="Google Shape;415;p39"/>
            <p:cNvSpPr txBox="1"/>
            <p:nvPr/>
          </p:nvSpPr>
          <p:spPr>
            <a:xfrm>
              <a:off x="9228747" y="16281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OpenID </a:t>
              </a:r>
              <a:r>
                <a:rPr lang="zh-CN" altLang="en-US" sz="700" dirty="0">
                  <a:solidFill>
                    <a:srgbClr val="606060"/>
                  </a:solidFill>
                </a:rPr>
                <a:t>链接</a:t>
              </a:r>
              <a:endParaRPr sz="700" dirty="0">
                <a:solidFill>
                  <a:srgbClr val="606060"/>
                </a:solidFill>
              </a:endParaRPr>
            </a:p>
          </p:txBody>
        </p:sp>
        <p:pic>
          <p:nvPicPr>
            <p:cNvPr id="416" name="Google Shape;416;p3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9437237" y="1248700"/>
              <a:ext cx="309322" cy="375901"/>
            </a:xfrm>
            <a:prstGeom prst="rect">
              <a:avLst/>
            </a:prstGeom>
            <a:noFill/>
            <a:ln>
              <a:noFill/>
            </a:ln>
          </p:spPr>
        </p:pic>
      </p:grpSp>
      <p:grpSp>
        <p:nvGrpSpPr>
          <p:cNvPr id="417" name="Google Shape;417;p39"/>
          <p:cNvGrpSpPr/>
          <p:nvPr/>
        </p:nvGrpSpPr>
        <p:grpSpPr>
          <a:xfrm>
            <a:off x="8530772" y="4184475"/>
            <a:ext cx="726300" cy="689025"/>
            <a:chOff x="8302622" y="449800"/>
            <a:chExt cx="726300" cy="689025"/>
          </a:xfrm>
        </p:grpSpPr>
        <p:sp>
          <p:nvSpPr>
            <p:cNvPr id="418" name="Google Shape;418;p39"/>
            <p:cNvSpPr txBox="1"/>
            <p:nvPr/>
          </p:nvSpPr>
          <p:spPr>
            <a:xfrm>
              <a:off x="8302622" y="7629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负载平衡</a:t>
              </a:r>
              <a:endParaRPr sz="700" dirty="0">
                <a:solidFill>
                  <a:srgbClr val="606060"/>
                </a:solidFill>
              </a:endParaRPr>
            </a:p>
          </p:txBody>
        </p:sp>
        <p:pic>
          <p:nvPicPr>
            <p:cNvPr id="419" name="Google Shape;419;p3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8536059" y="449800"/>
              <a:ext cx="259427" cy="375900"/>
            </a:xfrm>
            <a:prstGeom prst="rect">
              <a:avLst/>
            </a:prstGeom>
            <a:noFill/>
            <a:ln>
              <a:noFill/>
            </a:ln>
          </p:spPr>
        </p:pic>
      </p:grpSp>
      <p:grpSp>
        <p:nvGrpSpPr>
          <p:cNvPr id="420" name="Google Shape;420;p39"/>
          <p:cNvGrpSpPr/>
          <p:nvPr/>
        </p:nvGrpSpPr>
        <p:grpSpPr>
          <a:xfrm>
            <a:off x="7929456" y="4230305"/>
            <a:ext cx="726300" cy="639520"/>
            <a:chOff x="9025497" y="2176680"/>
            <a:chExt cx="726300" cy="639520"/>
          </a:xfrm>
        </p:grpSpPr>
        <p:sp>
          <p:nvSpPr>
            <p:cNvPr id="421" name="Google Shape;421;p39"/>
            <p:cNvSpPr txBox="1"/>
            <p:nvPr/>
          </p:nvSpPr>
          <p:spPr>
            <a:xfrm>
              <a:off x="9025497" y="24403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安全导向的平台抽象化</a:t>
              </a:r>
              <a:endParaRPr sz="700" dirty="0">
                <a:solidFill>
                  <a:srgbClr val="606060"/>
                </a:solidFill>
              </a:endParaRPr>
            </a:p>
          </p:txBody>
        </p:sp>
        <p:pic>
          <p:nvPicPr>
            <p:cNvPr id="422" name="Google Shape;422;p39"/>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9137249" y="2176680"/>
              <a:ext cx="502796" cy="263621"/>
            </a:xfrm>
            <a:prstGeom prst="rect">
              <a:avLst/>
            </a:prstGeom>
            <a:noFill/>
            <a:ln>
              <a:noFill/>
            </a:ln>
          </p:spPr>
        </p:pic>
      </p:grpSp>
      <p:grpSp>
        <p:nvGrpSpPr>
          <p:cNvPr id="423" name="Google Shape;423;p39"/>
          <p:cNvGrpSpPr/>
          <p:nvPr/>
        </p:nvGrpSpPr>
        <p:grpSpPr>
          <a:xfrm>
            <a:off x="7262701" y="4043138"/>
            <a:ext cx="726300" cy="819274"/>
            <a:chOff x="8070997" y="1426063"/>
            <a:chExt cx="726300" cy="819274"/>
          </a:xfrm>
        </p:grpSpPr>
        <p:sp>
          <p:nvSpPr>
            <p:cNvPr id="424" name="Google Shape;424;p39"/>
            <p:cNvSpPr txBox="1"/>
            <p:nvPr/>
          </p:nvSpPr>
          <p:spPr>
            <a:xfrm>
              <a:off x="8070997" y="186943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rPr>
                <a:t>Hub</a:t>
              </a:r>
              <a:endParaRPr sz="700">
                <a:solidFill>
                  <a:srgbClr val="606060"/>
                </a:solidFill>
              </a:endParaRPr>
            </a:p>
          </p:txBody>
        </p:sp>
        <p:pic>
          <p:nvPicPr>
            <p:cNvPr id="425" name="Google Shape;425;p3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232547" y="1426063"/>
              <a:ext cx="403201" cy="448312"/>
            </a:xfrm>
            <a:prstGeom prst="rect">
              <a:avLst/>
            </a:prstGeom>
            <a:noFill/>
            <a:ln>
              <a:noFill/>
            </a:ln>
          </p:spPr>
        </p:pic>
      </p:grpSp>
    </p:spTree>
    <p:extLst>
      <p:ext uri="{BB962C8B-B14F-4D97-AF65-F5344CB8AC3E}">
        <p14:creationId xmlns:p14="http://schemas.microsoft.com/office/powerpoint/2010/main" val="612148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a:t>
            </a:r>
            <a:r>
              <a:rPr lang="zh-CN" altLang="en-US" dirty="0"/>
              <a:t>方便</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2001在服务器市场发布</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普及虚拟机（VM</a:t>
            </a:r>
            <a:r>
              <a:rPr lang="en-US" altLang="zh-CN" sz="1600" i="0" u="none" strike="noStrike" cap="none" dirty="0" err="1">
                <a:solidFill>
                  <a:schemeClr val="dk2"/>
                </a:solidFill>
                <a:latin typeface="Century Gothic"/>
                <a:ea typeface="Century Gothic"/>
                <a:cs typeface="Century Gothic"/>
                <a:sym typeface="Century Gothic"/>
              </a:rPr>
              <a:t>s</a:t>
            </a:r>
            <a:r>
              <a:rPr lang="en-US" sz="1600" i="0" u="none" strike="noStrike" cap="none" dirty="0">
                <a:solidFill>
                  <a:schemeClr val="dk2"/>
                </a:solidFill>
                <a:latin typeface="Century Gothic"/>
                <a:ea typeface="Century Gothic"/>
                <a:cs typeface="Century Gothic"/>
                <a:sym typeface="Century Gothic"/>
              </a:rPr>
              <a:t>）</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在一台物理机器上运行多个虚拟机，意味着你可以买</a:t>
            </a:r>
            <a:r>
              <a:rPr lang="en-US" sz="1600" dirty="0">
                <a:solidFill>
                  <a:schemeClr val="dk2"/>
                </a:solidFill>
                <a:latin typeface="Century Gothic"/>
                <a:ea typeface="Century Gothic"/>
                <a:cs typeface="Century Gothic"/>
                <a:sym typeface="Century Gothic"/>
              </a:rPr>
              <a:t>少一些</a:t>
            </a:r>
            <a:r>
              <a:rPr lang="en-US" sz="1600" i="0" u="none" strike="noStrike" cap="none" dirty="0">
                <a:solidFill>
                  <a:schemeClr val="dk2"/>
                </a:solidFill>
                <a:latin typeface="Century Gothic"/>
                <a:ea typeface="Century Gothic"/>
                <a:cs typeface="Century Gothic"/>
                <a:sym typeface="Century Gothic"/>
              </a:rPr>
              <a:t>服务器！</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架构的基石变为虚拟机</a:t>
            </a:r>
            <a:endParaRPr sz="1600" i="0" u="none" strike="noStrike" cap="none" dirty="0">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3590729" y="1471693"/>
            <a:ext cx="5347921"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亚马逊网络服务（AWS）在2006年推出弹性计算云（EC2）创建基础设施即服务的市场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按小时租用服务器</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把资本支出转换成运营支出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架构的基石也是虚拟机，叫亚马逊机器映像（AMI</a:t>
            </a:r>
            <a:r>
              <a:rPr lang="en-US" sz="1600" i="0" u="none" strike="noStrike" cap="none" dirty="0">
                <a:solidFill>
                  <a:schemeClr val="dk2"/>
                </a:solidFill>
                <a:latin typeface="Century Gothic"/>
                <a:ea typeface="Century Gothic"/>
                <a:cs typeface="Century Gothic"/>
                <a:sym typeface="Century Gothic"/>
              </a:rPr>
              <a:t>）</a:t>
            </a:r>
            <a:endParaRPr sz="1600" i="0" u="none" strike="noStrike" cap="none" dirty="0">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4" name="Google Shape;684;p88"/>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327;p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提高效率和资源利用</a:t>
            </a:r>
            <a:r>
              <a:rPr lang="zh-CN" altLang="en-US" i="0" u="none" strike="noStrike" cap="none" dirty="0"/>
              <a:t>率</a:t>
            </a:r>
            <a:endParaRPr dirty="0"/>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96"/>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dirty="0">
                <a:solidFill>
                  <a:srgbClr val="FFFFFF"/>
                </a:solidFill>
                <a:hlinkClick r:id="rId3"/>
              </a:rPr>
              <a:t>info@cncf.io</a:t>
            </a:r>
            <a:r>
              <a:rPr lang="en-US" sz="1400" dirty="0">
                <a:solidFill>
                  <a:srgbClr val="FFFFFF"/>
                </a:solidFill>
              </a:rPr>
              <a:t> </a:t>
            </a:r>
            <a:endParaRPr sz="1400" dirty="0">
              <a:solidFill>
                <a:srgbClr val="FFFFFF"/>
              </a:solidFill>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zh-CN" altLang="en-US" sz="1400" dirty="0"/>
              <a:t>本演示文稿的获取方式</a:t>
            </a:r>
            <a:r>
              <a:rPr lang="en-US" sz="1400" dirty="0"/>
              <a:t>:</a:t>
            </a:r>
            <a:endParaRPr sz="1400" dirty="0"/>
          </a:p>
          <a:p>
            <a:pPr marL="0" lvl="0" indent="0" algn="l" rtl="0">
              <a:spcBef>
                <a:spcPts val="0"/>
              </a:spcBef>
              <a:spcAft>
                <a:spcPts val="0"/>
              </a:spcAft>
              <a:buClr>
                <a:schemeClr val="dk1"/>
              </a:buClr>
              <a:buSzPts val="1100"/>
              <a:buFont typeface="Arial"/>
              <a:buNone/>
            </a:pPr>
            <a:r>
              <a:rPr lang="en-US" sz="1400" u="sng" dirty="0">
                <a:solidFill>
                  <a:srgbClr val="FFFFFF"/>
                </a:solidFill>
                <a:hlinkClick r:id="rId4"/>
              </a:rPr>
              <a:t>https://github.com/cncf/presentations</a:t>
            </a:r>
            <a:r>
              <a:rPr lang="en-US" sz="1400" dirty="0"/>
              <a:t>  </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p:txBody>
      </p:sp>
      <p:sp>
        <p:nvSpPr>
          <p:cNvPr id="2144" name="Google Shape;2144;p96"/>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500" dirty="0"/>
              <a:t>欢迎持续关注</a:t>
            </a:r>
            <a:endParaRPr sz="3500" dirty="0"/>
          </a:p>
        </p:txBody>
      </p:sp>
    </p:spTree>
    <p:extLst>
      <p:ext uri="{BB962C8B-B14F-4D97-AF65-F5344CB8AC3E}">
        <p14:creationId xmlns:p14="http://schemas.microsoft.com/office/powerpoint/2010/main" val="115639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5"/>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9" name="Google Shape;359;p15"/>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360" name="Google Shape;360;p1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5320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76200"/>
            <a:ext cx="9144000" cy="5227320"/>
          </a:xfrm>
          <a:prstGeom prst="rect">
            <a:avLst/>
          </a:prstGeom>
          <a:noFill/>
          <a:ln>
            <a:noFill/>
          </a:ln>
        </p:spPr>
      </p:pic>
    </p:spTree>
    <p:extLst>
      <p:ext uri="{BB962C8B-B14F-4D97-AF65-F5344CB8AC3E}">
        <p14:creationId xmlns:p14="http://schemas.microsoft.com/office/powerpoint/2010/main" val="608833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1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371" name="Google Shape;371;p17"/>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1263955071"/>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12997</TotalTime>
  <Words>3475</Words>
  <Application>Microsoft Macintosh PowerPoint</Application>
  <PresentationFormat>On-screen Show (16:9)</PresentationFormat>
  <Paragraphs>583</Paragraphs>
  <Slides>61</Slides>
  <Notes>61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CNCF项目成熟情况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最终用户社区有140多家公司</vt:lpstr>
      <vt:lpstr>CNCF 架构</vt:lpstr>
      <vt:lpstr>Kubernetes 在搜索趋势的情况</vt:lpstr>
      <vt:lpstr>30 个发展速度最快的开源项目</vt:lpstr>
      <vt:lpstr>无服务器在CNCF的情况</vt:lpstr>
      <vt:lpstr>CNCF 云原生定义 v1.0</vt:lpstr>
      <vt:lpstr>为什么各类型机构正在采用云原生技术</vt:lpstr>
      <vt:lpstr>PowerPoint Presentation</vt:lpstr>
      <vt:lpstr>500+ 会员且数量不断增长（白银会员，1）</vt:lpstr>
      <vt:lpstr>500+ 会员，且数量不断增长（白银会员，2）</vt:lpstr>
      <vt:lpstr>500+ 会员，且数量不断增长（白银会员，3）</vt:lpstr>
      <vt:lpstr> 中国区会员</vt:lpstr>
      <vt:lpstr>Kubernetes一致性认证</vt:lpstr>
      <vt:lpstr>103家认证Kubernetes 服务商</vt:lpstr>
      <vt:lpstr>培训与认证</vt:lpstr>
      <vt:lpstr>Kubernetes认证服务供应商</vt:lpstr>
      <vt:lpstr>152 家KCSP合作伙伴</vt:lpstr>
      <vt:lpstr>CNF Testbed</vt:lpstr>
      <vt:lpstr>CNCF活动</vt:lpstr>
      <vt:lpstr>KubeCon + CloudNativeCon参会人数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加入CNCF非常方便!</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提高效率和资源利用率</vt:lpstr>
      <vt:lpstr>欢迎持续关注</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237</cp:revision>
  <cp:lastPrinted>2020-02-16T13:56:57Z</cp:lastPrinted>
  <dcterms:modified xsi:type="dcterms:W3CDTF">2020-08-15T00:55:32Z</dcterms:modified>
</cp:coreProperties>
</file>